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24"/>
  </p:notesMasterIdLst>
  <p:sldIdLst>
    <p:sldId id="266" r:id="rId2"/>
    <p:sldId id="278" r:id="rId3"/>
    <p:sldId id="267" r:id="rId4"/>
    <p:sldId id="268" r:id="rId5"/>
    <p:sldId id="287" r:id="rId6"/>
    <p:sldId id="286" r:id="rId7"/>
    <p:sldId id="285" r:id="rId8"/>
    <p:sldId id="269" r:id="rId9"/>
    <p:sldId id="257" r:id="rId10"/>
    <p:sldId id="272" r:id="rId11"/>
    <p:sldId id="270" r:id="rId12"/>
    <p:sldId id="275" r:id="rId13"/>
    <p:sldId id="262" r:id="rId14"/>
    <p:sldId id="271" r:id="rId15"/>
    <p:sldId id="276" r:id="rId16"/>
    <p:sldId id="264" r:id="rId17"/>
    <p:sldId id="281" r:id="rId18"/>
    <p:sldId id="282" r:id="rId19"/>
    <p:sldId id="280" r:id="rId20"/>
    <p:sldId id="284" r:id="rId21"/>
    <p:sldId id="277" r:id="rId22"/>
    <p:sldId id="279" r:id="rId23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B64896-0564-49C8-8E22-C3FEBABE1A34}" v="58" dt="2024-01-08T17:34:38.1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it Singh" userId="39ceaac8e75b7da8" providerId="LiveId" clId="{53B64896-0564-49C8-8E22-C3FEBABE1A34}"/>
    <pc:docChg chg="undo custSel addSld delSld modSld sldOrd">
      <pc:chgData name="Ankit Singh" userId="39ceaac8e75b7da8" providerId="LiveId" clId="{53B64896-0564-49C8-8E22-C3FEBABE1A34}" dt="2024-01-08T17:51:14.066" v="1608" actId="1076"/>
      <pc:docMkLst>
        <pc:docMk/>
      </pc:docMkLst>
      <pc:sldChg chg="delSp mod">
        <pc:chgData name="Ankit Singh" userId="39ceaac8e75b7da8" providerId="LiveId" clId="{53B64896-0564-49C8-8E22-C3FEBABE1A34}" dt="2024-01-07T15:21:42.171" v="547" actId="478"/>
        <pc:sldMkLst>
          <pc:docMk/>
          <pc:sldMk cId="0" sldId="262"/>
        </pc:sldMkLst>
        <pc:picChg chg="del">
          <ac:chgData name="Ankit Singh" userId="39ceaac8e75b7da8" providerId="LiveId" clId="{53B64896-0564-49C8-8E22-C3FEBABE1A34}" dt="2024-01-07T15:21:42.171" v="547" actId="478"/>
          <ac:picMkLst>
            <pc:docMk/>
            <pc:sldMk cId="0" sldId="262"/>
            <ac:picMk id="14" creationId="{00000000-0000-0000-0000-000000000000}"/>
          </ac:picMkLst>
        </pc:picChg>
      </pc:sldChg>
      <pc:sldChg chg="delSp mod">
        <pc:chgData name="Ankit Singh" userId="39ceaac8e75b7da8" providerId="LiveId" clId="{53B64896-0564-49C8-8E22-C3FEBABE1A34}" dt="2024-01-08T14:10:03.245" v="978" actId="478"/>
        <pc:sldMkLst>
          <pc:docMk/>
          <pc:sldMk cId="0" sldId="264"/>
        </pc:sldMkLst>
        <pc:picChg chg="del">
          <ac:chgData name="Ankit Singh" userId="39ceaac8e75b7da8" providerId="LiveId" clId="{53B64896-0564-49C8-8E22-C3FEBABE1A34}" dt="2024-01-08T14:10:03.245" v="978" actId="478"/>
          <ac:picMkLst>
            <pc:docMk/>
            <pc:sldMk cId="0" sldId="264"/>
            <ac:picMk id="22" creationId="{00000000-0000-0000-0000-000000000000}"/>
          </ac:picMkLst>
        </pc:picChg>
      </pc:sldChg>
      <pc:sldChg chg="delSp del mod">
        <pc:chgData name="Ankit Singh" userId="39ceaac8e75b7da8" providerId="LiveId" clId="{53B64896-0564-49C8-8E22-C3FEBABE1A34}" dt="2024-01-08T14:16:05.941" v="989" actId="47"/>
        <pc:sldMkLst>
          <pc:docMk/>
          <pc:sldMk cId="0" sldId="265"/>
        </pc:sldMkLst>
        <pc:picChg chg="del">
          <ac:chgData name="Ankit Singh" userId="39ceaac8e75b7da8" providerId="LiveId" clId="{53B64896-0564-49C8-8E22-C3FEBABE1A34}" dt="2024-01-07T15:06:42.534" v="448" actId="478"/>
          <ac:picMkLst>
            <pc:docMk/>
            <pc:sldMk cId="0" sldId="265"/>
            <ac:picMk id="11" creationId="{00000000-0000-0000-0000-000000000000}"/>
          </ac:picMkLst>
        </pc:picChg>
      </pc:sldChg>
      <pc:sldChg chg="addSp delSp modSp mod">
        <pc:chgData name="Ankit Singh" userId="39ceaac8e75b7da8" providerId="LiveId" clId="{53B64896-0564-49C8-8E22-C3FEBABE1A34}" dt="2024-01-08T16:56:58.612" v="1413" actId="1076"/>
        <pc:sldMkLst>
          <pc:docMk/>
          <pc:sldMk cId="2971632155" sldId="266"/>
        </pc:sldMkLst>
        <pc:spChg chg="add mod">
          <ac:chgData name="Ankit Singh" userId="39ceaac8e75b7da8" providerId="LiveId" clId="{53B64896-0564-49C8-8E22-C3FEBABE1A34}" dt="2024-01-08T16:56:58.612" v="1413" actId="1076"/>
          <ac:spMkLst>
            <pc:docMk/>
            <pc:sldMk cId="2971632155" sldId="266"/>
            <ac:spMk id="2" creationId="{ED9E5BE1-EFDB-2888-0DF8-6A9456684748}"/>
          </ac:spMkLst>
        </pc:spChg>
        <pc:spChg chg="add del mod">
          <ac:chgData name="Ankit Singh" userId="39ceaac8e75b7da8" providerId="LiveId" clId="{53B64896-0564-49C8-8E22-C3FEBABE1A34}" dt="2024-01-07T14:38:06.134" v="130" actId="21"/>
          <ac:spMkLst>
            <pc:docMk/>
            <pc:sldMk cId="2971632155" sldId="266"/>
            <ac:spMk id="3" creationId="{DC9452D4-C2C7-FC75-C080-41AFF5C09B0E}"/>
          </ac:spMkLst>
        </pc:spChg>
        <pc:spChg chg="add mod">
          <ac:chgData name="Ankit Singh" userId="39ceaac8e75b7da8" providerId="LiveId" clId="{53B64896-0564-49C8-8E22-C3FEBABE1A34}" dt="2024-01-08T16:55:54.731" v="1406" actId="1076"/>
          <ac:spMkLst>
            <pc:docMk/>
            <pc:sldMk cId="2971632155" sldId="266"/>
            <ac:spMk id="6" creationId="{F35665BC-994F-9193-F23D-63CE20B053D3}"/>
          </ac:spMkLst>
        </pc:spChg>
        <pc:spChg chg="add mod">
          <ac:chgData name="Ankit Singh" userId="39ceaac8e75b7da8" providerId="LiveId" clId="{53B64896-0564-49C8-8E22-C3FEBABE1A34}" dt="2024-01-08T16:56:25.393" v="1408" actId="1076"/>
          <ac:spMkLst>
            <pc:docMk/>
            <pc:sldMk cId="2971632155" sldId="266"/>
            <ac:spMk id="7" creationId="{2743F55E-E1A2-F718-BD5F-2CD8C8EB9155}"/>
          </ac:spMkLst>
        </pc:spChg>
        <pc:spChg chg="add mod">
          <ac:chgData name="Ankit Singh" userId="39ceaac8e75b7da8" providerId="LiveId" clId="{53B64896-0564-49C8-8E22-C3FEBABE1A34}" dt="2024-01-08T16:56:47.547" v="1411" actId="1076"/>
          <ac:spMkLst>
            <pc:docMk/>
            <pc:sldMk cId="2971632155" sldId="266"/>
            <ac:spMk id="8" creationId="{6FB5F677-A62E-1AD5-74B3-8CD77A2D7232}"/>
          </ac:spMkLst>
        </pc:spChg>
        <pc:spChg chg="add mod">
          <ac:chgData name="Ankit Singh" userId="39ceaac8e75b7da8" providerId="LiveId" clId="{53B64896-0564-49C8-8E22-C3FEBABE1A34}" dt="2024-01-08T14:26:03.124" v="1313" actId="1076"/>
          <ac:spMkLst>
            <pc:docMk/>
            <pc:sldMk cId="2971632155" sldId="266"/>
            <ac:spMk id="9" creationId="{3A15C5F3-A747-459B-453E-86C658E4D94D}"/>
          </ac:spMkLst>
        </pc:spChg>
        <pc:picChg chg="add mod">
          <ac:chgData name="Ankit Singh" userId="39ceaac8e75b7da8" providerId="LiveId" clId="{53B64896-0564-49C8-8E22-C3FEBABE1A34}" dt="2024-01-08T16:56:09.868" v="1407" actId="1076"/>
          <ac:picMkLst>
            <pc:docMk/>
            <pc:sldMk cId="2971632155" sldId="266"/>
            <ac:picMk id="5" creationId="{735D8920-52F8-9D55-5F26-440D9F204FD3}"/>
          </ac:picMkLst>
        </pc:picChg>
      </pc:sldChg>
      <pc:sldChg chg="modSp mod">
        <pc:chgData name="Ankit Singh" userId="39ceaac8e75b7da8" providerId="LiveId" clId="{53B64896-0564-49C8-8E22-C3FEBABE1A34}" dt="2024-01-08T17:44:37.781" v="1599" actId="20577"/>
        <pc:sldMkLst>
          <pc:docMk/>
          <pc:sldMk cId="4054276872" sldId="267"/>
        </pc:sldMkLst>
        <pc:spChg chg="mod">
          <ac:chgData name="Ankit Singh" userId="39ceaac8e75b7da8" providerId="LiveId" clId="{53B64896-0564-49C8-8E22-C3FEBABE1A34}" dt="2024-01-07T20:07:54.493" v="635" actId="1076"/>
          <ac:spMkLst>
            <pc:docMk/>
            <pc:sldMk cId="4054276872" sldId="267"/>
            <ac:spMk id="4" creationId="{1717BC96-82B1-951F-D3B5-61F638851D15}"/>
          </ac:spMkLst>
        </pc:spChg>
        <pc:spChg chg="mod">
          <ac:chgData name="Ankit Singh" userId="39ceaac8e75b7da8" providerId="LiveId" clId="{53B64896-0564-49C8-8E22-C3FEBABE1A34}" dt="2024-01-08T17:44:37.781" v="1599" actId="20577"/>
          <ac:spMkLst>
            <pc:docMk/>
            <pc:sldMk cId="4054276872" sldId="267"/>
            <ac:spMk id="5" creationId="{1BEE28F8-2779-0A4D-72F7-77511975D12C}"/>
          </ac:spMkLst>
        </pc:spChg>
      </pc:sldChg>
      <pc:sldChg chg="addSp delSp modSp mod ord">
        <pc:chgData name="Ankit Singh" userId="39ceaac8e75b7da8" providerId="LiveId" clId="{53B64896-0564-49C8-8E22-C3FEBABE1A34}" dt="2024-01-08T16:46:25.018" v="1405"/>
        <pc:sldMkLst>
          <pc:docMk/>
          <pc:sldMk cId="2766189378" sldId="268"/>
        </pc:sldMkLst>
        <pc:spChg chg="mod">
          <ac:chgData name="Ankit Singh" userId="39ceaac8e75b7da8" providerId="LiveId" clId="{53B64896-0564-49C8-8E22-C3FEBABE1A34}" dt="2024-01-07T20:09:43.782" v="663" actId="1076"/>
          <ac:spMkLst>
            <pc:docMk/>
            <pc:sldMk cId="2766189378" sldId="268"/>
            <ac:spMk id="2" creationId="{F4FF981B-8316-DDC8-E794-649D91986855}"/>
          </ac:spMkLst>
        </pc:spChg>
        <pc:spChg chg="add del">
          <ac:chgData name="Ankit Singh" userId="39ceaac8e75b7da8" providerId="LiveId" clId="{53B64896-0564-49C8-8E22-C3FEBABE1A34}" dt="2024-01-07T20:12:37.463" v="676" actId="22"/>
          <ac:spMkLst>
            <pc:docMk/>
            <pc:sldMk cId="2766189378" sldId="268"/>
            <ac:spMk id="5" creationId="{CDBA618A-917F-83DE-92F0-9969089D99F6}"/>
          </ac:spMkLst>
        </pc:spChg>
        <pc:spChg chg="mod">
          <ac:chgData name="Ankit Singh" userId="39ceaac8e75b7da8" providerId="LiveId" clId="{53B64896-0564-49C8-8E22-C3FEBABE1A34}" dt="2024-01-07T20:12:19.510" v="674" actId="1076"/>
          <ac:spMkLst>
            <pc:docMk/>
            <pc:sldMk cId="2766189378" sldId="268"/>
            <ac:spMk id="6" creationId="{E5170D2D-1BF6-9677-808F-D3AFCA0FF807}"/>
          </ac:spMkLst>
        </pc:spChg>
        <pc:picChg chg="mod">
          <ac:chgData name="Ankit Singh" userId="39ceaac8e75b7da8" providerId="LiveId" clId="{53B64896-0564-49C8-8E22-C3FEBABE1A34}" dt="2024-01-07T20:09:10.896" v="659" actId="14100"/>
          <ac:picMkLst>
            <pc:docMk/>
            <pc:sldMk cId="2766189378" sldId="268"/>
            <ac:picMk id="4" creationId="{2EF81A87-0F08-9F55-B8FB-86CECF41D0E9}"/>
          </ac:picMkLst>
        </pc:picChg>
      </pc:sldChg>
      <pc:sldChg chg="modSp mod">
        <pc:chgData name="Ankit Singh" userId="39ceaac8e75b7da8" providerId="LiveId" clId="{53B64896-0564-49C8-8E22-C3FEBABE1A34}" dt="2024-01-08T17:10:21.592" v="1561" actId="1076"/>
        <pc:sldMkLst>
          <pc:docMk/>
          <pc:sldMk cId="2770962177" sldId="269"/>
        </pc:sldMkLst>
        <pc:spChg chg="mod">
          <ac:chgData name="Ankit Singh" userId="39ceaac8e75b7da8" providerId="LiveId" clId="{53B64896-0564-49C8-8E22-C3FEBABE1A34}" dt="2024-01-07T20:22:30.044" v="835" actId="255"/>
          <ac:spMkLst>
            <pc:docMk/>
            <pc:sldMk cId="2770962177" sldId="269"/>
            <ac:spMk id="8" creationId="{DD094C90-3A84-A1E9-BAA7-74B09C434A12}"/>
          </ac:spMkLst>
        </pc:spChg>
        <pc:spChg chg="mod">
          <ac:chgData name="Ankit Singh" userId="39ceaac8e75b7da8" providerId="LiveId" clId="{53B64896-0564-49C8-8E22-C3FEBABE1A34}" dt="2024-01-08T17:09:44.604" v="1558" actId="1076"/>
          <ac:spMkLst>
            <pc:docMk/>
            <pc:sldMk cId="2770962177" sldId="269"/>
            <ac:spMk id="9" creationId="{DBAE4A14-C67B-89A8-6049-0C81FA2F0472}"/>
          </ac:spMkLst>
        </pc:spChg>
        <pc:spChg chg="mod">
          <ac:chgData name="Ankit Singh" userId="39ceaac8e75b7da8" providerId="LiveId" clId="{53B64896-0564-49C8-8E22-C3FEBABE1A34}" dt="2024-01-08T17:09:52.514" v="1559" actId="1076"/>
          <ac:spMkLst>
            <pc:docMk/>
            <pc:sldMk cId="2770962177" sldId="269"/>
            <ac:spMk id="10" creationId="{CFACF6AE-A75B-FF35-ADF1-39B935C7B94D}"/>
          </ac:spMkLst>
        </pc:spChg>
        <pc:spChg chg="mod">
          <ac:chgData name="Ankit Singh" userId="39ceaac8e75b7da8" providerId="LiveId" clId="{53B64896-0564-49C8-8E22-C3FEBABE1A34}" dt="2024-01-08T17:10:21.592" v="1561" actId="1076"/>
          <ac:spMkLst>
            <pc:docMk/>
            <pc:sldMk cId="2770962177" sldId="269"/>
            <ac:spMk id="12" creationId="{17A13B16-522F-4B6D-E9A4-B2191963F7E7}"/>
          </ac:spMkLst>
        </pc:spChg>
        <pc:spChg chg="mod">
          <ac:chgData name="Ankit Singh" userId="39ceaac8e75b7da8" providerId="LiveId" clId="{53B64896-0564-49C8-8E22-C3FEBABE1A34}" dt="2024-01-07T20:24:14.091" v="845" actId="1076"/>
          <ac:spMkLst>
            <pc:docMk/>
            <pc:sldMk cId="2770962177" sldId="269"/>
            <ac:spMk id="13" creationId="{524B0D67-8FCB-5774-3569-E01CCBD4BC88}"/>
          </ac:spMkLst>
        </pc:spChg>
        <pc:spChg chg="mod">
          <ac:chgData name="Ankit Singh" userId="39ceaac8e75b7da8" providerId="LiveId" clId="{53B64896-0564-49C8-8E22-C3FEBABE1A34}" dt="2024-01-08T17:10:02.608" v="1560" actId="1076"/>
          <ac:spMkLst>
            <pc:docMk/>
            <pc:sldMk cId="2770962177" sldId="269"/>
            <ac:spMk id="14" creationId="{FCE41C15-3318-9D8A-60A4-0DC19394A5FA}"/>
          </ac:spMkLst>
        </pc:spChg>
      </pc:sldChg>
      <pc:sldChg chg="modSp mod">
        <pc:chgData name="Ankit Singh" userId="39ceaac8e75b7da8" providerId="LiveId" clId="{53B64896-0564-49C8-8E22-C3FEBABE1A34}" dt="2024-01-07T19:48:59.789" v="548" actId="207"/>
        <pc:sldMkLst>
          <pc:docMk/>
          <pc:sldMk cId="3679551883" sldId="270"/>
        </pc:sldMkLst>
        <pc:spChg chg="mod">
          <ac:chgData name="Ankit Singh" userId="39ceaac8e75b7da8" providerId="LiveId" clId="{53B64896-0564-49C8-8E22-C3FEBABE1A34}" dt="2024-01-07T19:48:59.789" v="548" actId="207"/>
          <ac:spMkLst>
            <pc:docMk/>
            <pc:sldMk cId="3679551883" sldId="270"/>
            <ac:spMk id="7" creationId="{C8278736-F7C1-A189-F7E2-A38524DDEDEE}"/>
          </ac:spMkLst>
        </pc:spChg>
      </pc:sldChg>
      <pc:sldChg chg="modSp mod">
        <pc:chgData name="Ankit Singh" userId="39ceaac8e75b7da8" providerId="LiveId" clId="{53B64896-0564-49C8-8E22-C3FEBABE1A34}" dt="2024-01-08T14:27:38.905" v="1324" actId="403"/>
        <pc:sldMkLst>
          <pc:docMk/>
          <pc:sldMk cId="1694235481" sldId="271"/>
        </pc:sldMkLst>
        <pc:spChg chg="mod">
          <ac:chgData name="Ankit Singh" userId="39ceaac8e75b7da8" providerId="LiveId" clId="{53B64896-0564-49C8-8E22-C3FEBABE1A34}" dt="2024-01-08T14:24:44.308" v="1280" actId="1076"/>
          <ac:spMkLst>
            <pc:docMk/>
            <pc:sldMk cId="1694235481" sldId="271"/>
            <ac:spMk id="2" creationId="{EFF4364B-3052-EEE8-6E8F-A07DD94B9076}"/>
          </ac:spMkLst>
        </pc:spChg>
        <pc:spChg chg="mod">
          <ac:chgData name="Ankit Singh" userId="39ceaac8e75b7da8" providerId="LiveId" clId="{53B64896-0564-49C8-8E22-C3FEBABE1A34}" dt="2024-01-08T14:27:38.905" v="1324" actId="403"/>
          <ac:spMkLst>
            <pc:docMk/>
            <pc:sldMk cId="1694235481" sldId="271"/>
            <ac:spMk id="3" creationId="{8B9200E4-7A2E-8610-269A-78EAC1A82077}"/>
          </ac:spMkLst>
        </pc:spChg>
        <pc:spChg chg="mod">
          <ac:chgData name="Ankit Singh" userId="39ceaac8e75b7da8" providerId="LiveId" clId="{53B64896-0564-49C8-8E22-C3FEBABE1A34}" dt="2024-01-08T14:24:28.863" v="1278" actId="403"/>
          <ac:spMkLst>
            <pc:docMk/>
            <pc:sldMk cId="1694235481" sldId="271"/>
            <ac:spMk id="4" creationId="{6BEC7899-3B53-4297-237E-51B712DB6326}"/>
          </ac:spMkLst>
        </pc:spChg>
        <pc:spChg chg="mod">
          <ac:chgData name="Ankit Singh" userId="39ceaac8e75b7da8" providerId="LiveId" clId="{53B64896-0564-49C8-8E22-C3FEBABE1A34}" dt="2024-01-08T14:24:22.605" v="1277" actId="403"/>
          <ac:spMkLst>
            <pc:docMk/>
            <pc:sldMk cId="1694235481" sldId="271"/>
            <ac:spMk id="8" creationId="{2E79EE0B-893C-F9EB-496B-8B2DCDC1B945}"/>
          </ac:spMkLst>
        </pc:spChg>
        <pc:picChg chg="mod">
          <ac:chgData name="Ankit Singh" userId="39ceaac8e75b7da8" providerId="LiveId" clId="{53B64896-0564-49C8-8E22-C3FEBABE1A34}" dt="2024-01-07T20:05:27.300" v="621" actId="1076"/>
          <ac:picMkLst>
            <pc:docMk/>
            <pc:sldMk cId="1694235481" sldId="271"/>
            <ac:picMk id="6" creationId="{AD6248D9-3F81-566D-E7A7-A96A15D653A1}"/>
          </ac:picMkLst>
        </pc:picChg>
      </pc:sldChg>
      <pc:sldChg chg="modSp mod">
        <pc:chgData name="Ankit Singh" userId="39ceaac8e75b7da8" providerId="LiveId" clId="{53B64896-0564-49C8-8E22-C3FEBABE1A34}" dt="2024-01-08T14:27:22.267" v="1323" actId="20577"/>
        <pc:sldMkLst>
          <pc:docMk/>
          <pc:sldMk cId="0" sldId="272"/>
        </pc:sldMkLst>
        <pc:spChg chg="mod">
          <ac:chgData name="Ankit Singh" userId="39ceaac8e75b7da8" providerId="LiveId" clId="{53B64896-0564-49C8-8E22-C3FEBABE1A34}" dt="2024-01-08T14:27:22.267" v="1323" actId="20577"/>
          <ac:spMkLst>
            <pc:docMk/>
            <pc:sldMk cId="0" sldId="272"/>
            <ac:spMk id="5" creationId="{00000000-0000-0000-0000-000000000000}"/>
          </ac:spMkLst>
        </pc:spChg>
      </pc:sldChg>
      <pc:sldChg chg="modSp mod">
        <pc:chgData name="Ankit Singh" userId="39ceaac8e75b7da8" providerId="LiveId" clId="{53B64896-0564-49C8-8E22-C3FEBABE1A34}" dt="2024-01-08T14:23:39.203" v="1272" actId="403"/>
        <pc:sldMkLst>
          <pc:docMk/>
          <pc:sldMk cId="2808733545" sldId="276"/>
        </pc:sldMkLst>
        <pc:spChg chg="mod">
          <ac:chgData name="Ankit Singh" userId="39ceaac8e75b7da8" providerId="LiveId" clId="{53B64896-0564-49C8-8E22-C3FEBABE1A34}" dt="2024-01-08T14:23:39.203" v="1272" actId="403"/>
          <ac:spMkLst>
            <pc:docMk/>
            <pc:sldMk cId="2808733545" sldId="276"/>
            <ac:spMk id="2" creationId="{2758CE36-4811-C370-E24F-DDC2AD0773F4}"/>
          </ac:spMkLst>
        </pc:spChg>
        <pc:spChg chg="mod">
          <ac:chgData name="Ankit Singh" userId="39ceaac8e75b7da8" providerId="LiveId" clId="{53B64896-0564-49C8-8E22-C3FEBABE1A34}" dt="2024-01-08T14:23:15.481" v="1268" actId="403"/>
          <ac:spMkLst>
            <pc:docMk/>
            <pc:sldMk cId="2808733545" sldId="276"/>
            <ac:spMk id="6" creationId="{4731DF96-DB47-F22C-D90A-1CAA3EA684C5}"/>
          </ac:spMkLst>
        </pc:spChg>
        <pc:spChg chg="mod">
          <ac:chgData name="Ankit Singh" userId="39ceaac8e75b7da8" providerId="LiveId" clId="{53B64896-0564-49C8-8E22-C3FEBABE1A34}" dt="2024-01-08T13:11:31.702" v="960" actId="20577"/>
          <ac:spMkLst>
            <pc:docMk/>
            <pc:sldMk cId="2808733545" sldId="276"/>
            <ac:spMk id="7" creationId="{3DAB30B6-5D0B-7224-D2B7-0E2142C99A41}"/>
          </ac:spMkLst>
        </pc:spChg>
        <pc:picChg chg="mod">
          <ac:chgData name="Ankit Singh" userId="39ceaac8e75b7da8" providerId="LiveId" clId="{53B64896-0564-49C8-8E22-C3FEBABE1A34}" dt="2024-01-07T20:32:16.927" v="851" actId="1076"/>
          <ac:picMkLst>
            <pc:docMk/>
            <pc:sldMk cId="2808733545" sldId="276"/>
            <ac:picMk id="9" creationId="{9AA1A1C4-5D4E-D95D-2C06-EEFB49515240}"/>
          </ac:picMkLst>
        </pc:picChg>
      </pc:sldChg>
      <pc:sldChg chg="addSp modSp mod">
        <pc:chgData name="Ankit Singh" userId="39ceaac8e75b7da8" providerId="LiveId" clId="{53B64896-0564-49C8-8E22-C3FEBABE1A34}" dt="2024-01-08T17:34:58.135" v="1592" actId="14100"/>
        <pc:sldMkLst>
          <pc:docMk/>
          <pc:sldMk cId="3548419655" sldId="277"/>
        </pc:sldMkLst>
        <pc:spChg chg="mod">
          <ac:chgData name="Ankit Singh" userId="39ceaac8e75b7da8" providerId="LiveId" clId="{53B64896-0564-49C8-8E22-C3FEBABE1A34}" dt="2024-01-08T17:34:58.135" v="1592" actId="14100"/>
          <ac:spMkLst>
            <pc:docMk/>
            <pc:sldMk cId="3548419655" sldId="277"/>
            <ac:spMk id="2" creationId="{7F8DEC8A-B48D-F839-3F70-7FF5C36F0206}"/>
          </ac:spMkLst>
        </pc:spChg>
        <pc:spChg chg="add mod">
          <ac:chgData name="Ankit Singh" userId="39ceaac8e75b7da8" providerId="LiveId" clId="{53B64896-0564-49C8-8E22-C3FEBABE1A34}" dt="2024-01-08T17:34:44.629" v="1590" actId="313"/>
          <ac:spMkLst>
            <pc:docMk/>
            <pc:sldMk cId="3548419655" sldId="277"/>
            <ac:spMk id="3" creationId="{314E4830-50E9-D6A7-C78D-1A27C9D92B46}"/>
          </ac:spMkLst>
        </pc:spChg>
      </pc:sldChg>
      <pc:sldChg chg="addSp delSp modSp mod">
        <pc:chgData name="Ankit Singh" userId="39ceaac8e75b7da8" providerId="LiveId" clId="{53B64896-0564-49C8-8E22-C3FEBABE1A34}" dt="2024-01-08T17:07:13.389" v="1541" actId="115"/>
        <pc:sldMkLst>
          <pc:docMk/>
          <pc:sldMk cId="1052137894" sldId="278"/>
        </pc:sldMkLst>
        <pc:spChg chg="mod">
          <ac:chgData name="Ankit Singh" userId="39ceaac8e75b7da8" providerId="LiveId" clId="{53B64896-0564-49C8-8E22-C3FEBABE1A34}" dt="2024-01-08T17:07:13.389" v="1541" actId="115"/>
          <ac:spMkLst>
            <pc:docMk/>
            <pc:sldMk cId="1052137894" sldId="278"/>
            <ac:spMk id="2" creationId="{6DBB4509-28DC-30F0-BDE2-2636A7D19B6B}"/>
          </ac:spMkLst>
        </pc:spChg>
        <pc:spChg chg="mod">
          <ac:chgData name="Ankit Singh" userId="39ceaac8e75b7da8" providerId="LiveId" clId="{53B64896-0564-49C8-8E22-C3FEBABE1A34}" dt="2024-01-08T17:06:55.677" v="1540" actId="20577"/>
          <ac:spMkLst>
            <pc:docMk/>
            <pc:sldMk cId="1052137894" sldId="278"/>
            <ac:spMk id="3" creationId="{FF6A5624-02D6-0FE3-88D5-A881DC9D01AC}"/>
          </ac:spMkLst>
        </pc:spChg>
        <pc:picChg chg="add del mod">
          <ac:chgData name="Ankit Singh" userId="39ceaac8e75b7da8" providerId="LiveId" clId="{53B64896-0564-49C8-8E22-C3FEBABE1A34}" dt="2024-01-07T14:46:44.438" v="356" actId="21"/>
          <ac:picMkLst>
            <pc:docMk/>
            <pc:sldMk cId="1052137894" sldId="278"/>
            <ac:picMk id="5" creationId="{119D746D-902D-1EFE-9515-71A196E841BA}"/>
          </ac:picMkLst>
        </pc:picChg>
        <pc:picChg chg="add mod">
          <ac:chgData name="Ankit Singh" userId="39ceaac8e75b7da8" providerId="LiveId" clId="{53B64896-0564-49C8-8E22-C3FEBABE1A34}" dt="2024-01-07T14:47:35.618" v="359" actId="1076"/>
          <ac:picMkLst>
            <pc:docMk/>
            <pc:sldMk cId="1052137894" sldId="278"/>
            <ac:picMk id="7" creationId="{560168AB-F911-10A2-99DC-1D6D917DBF8E}"/>
          </ac:picMkLst>
        </pc:picChg>
      </pc:sldChg>
      <pc:sldChg chg="addSp modSp new mod">
        <pc:chgData name="Ankit Singh" userId="39ceaac8e75b7da8" providerId="LiveId" clId="{53B64896-0564-49C8-8E22-C3FEBABE1A34}" dt="2024-01-08T17:51:14.066" v="1608" actId="1076"/>
        <pc:sldMkLst>
          <pc:docMk/>
          <pc:sldMk cId="293736114" sldId="280"/>
        </pc:sldMkLst>
        <pc:spChg chg="add mod">
          <ac:chgData name="Ankit Singh" userId="39ceaac8e75b7da8" providerId="LiveId" clId="{53B64896-0564-49C8-8E22-C3FEBABE1A34}" dt="2024-01-08T17:51:14.066" v="1608" actId="1076"/>
          <ac:spMkLst>
            <pc:docMk/>
            <pc:sldMk cId="293736114" sldId="280"/>
            <ac:spMk id="2" creationId="{8190F7E0-51E1-AEB3-3279-AB0049B25FF5}"/>
          </ac:spMkLst>
        </pc:spChg>
        <pc:spChg chg="add mod">
          <ac:chgData name="Ankit Singh" userId="39ceaac8e75b7da8" providerId="LiveId" clId="{53B64896-0564-49C8-8E22-C3FEBABE1A34}" dt="2024-01-08T14:21:46.368" v="1261" actId="1076"/>
          <ac:spMkLst>
            <pc:docMk/>
            <pc:sldMk cId="293736114" sldId="280"/>
            <ac:spMk id="3" creationId="{2EAD47DA-53EF-93B3-BAEC-1A6D07D04245}"/>
          </ac:spMkLst>
        </pc:spChg>
        <pc:spChg chg="add mod">
          <ac:chgData name="Ankit Singh" userId="39ceaac8e75b7da8" providerId="LiveId" clId="{53B64896-0564-49C8-8E22-C3FEBABE1A34}" dt="2024-01-08T14:21:29.801" v="1258" actId="1076"/>
          <ac:spMkLst>
            <pc:docMk/>
            <pc:sldMk cId="293736114" sldId="280"/>
            <ac:spMk id="4" creationId="{DC2484A9-C8B3-A8F7-62CA-4B94863010F1}"/>
          </ac:spMkLst>
        </pc:spChg>
      </pc:sldChg>
      <pc:sldChg chg="addSp modSp new mod">
        <pc:chgData name="Ankit Singh" userId="39ceaac8e75b7da8" providerId="LiveId" clId="{53B64896-0564-49C8-8E22-C3FEBABE1A34}" dt="2024-01-08T14:22:16.125" v="1264" actId="1076"/>
        <pc:sldMkLst>
          <pc:docMk/>
          <pc:sldMk cId="450328635" sldId="281"/>
        </pc:sldMkLst>
        <pc:spChg chg="add mod">
          <ac:chgData name="Ankit Singh" userId="39ceaac8e75b7da8" providerId="LiveId" clId="{53B64896-0564-49C8-8E22-C3FEBABE1A34}" dt="2024-01-08T14:22:05.955" v="1263" actId="1076"/>
          <ac:spMkLst>
            <pc:docMk/>
            <pc:sldMk cId="450328635" sldId="281"/>
            <ac:spMk id="2" creationId="{A44F4735-1F26-933B-6A6D-5770E7D0CD42}"/>
          </ac:spMkLst>
        </pc:spChg>
        <pc:spChg chg="add mod">
          <ac:chgData name="Ankit Singh" userId="39ceaac8e75b7da8" providerId="LiveId" clId="{53B64896-0564-49C8-8E22-C3FEBABE1A34}" dt="2024-01-08T14:22:16.125" v="1264" actId="1076"/>
          <ac:spMkLst>
            <pc:docMk/>
            <pc:sldMk cId="450328635" sldId="281"/>
            <ac:spMk id="3" creationId="{D3B267EC-0280-611F-64F5-4F7964E9C0C3}"/>
          </ac:spMkLst>
        </pc:spChg>
      </pc:sldChg>
      <pc:sldChg chg="addSp modSp new mod">
        <pc:chgData name="Ankit Singh" userId="39ceaac8e75b7da8" providerId="LiveId" clId="{53B64896-0564-49C8-8E22-C3FEBABE1A34}" dt="2024-01-08T14:22:31" v="1266" actId="1076"/>
        <pc:sldMkLst>
          <pc:docMk/>
          <pc:sldMk cId="3219397877" sldId="282"/>
        </pc:sldMkLst>
        <pc:spChg chg="add mod">
          <ac:chgData name="Ankit Singh" userId="39ceaac8e75b7da8" providerId="LiveId" clId="{53B64896-0564-49C8-8E22-C3FEBABE1A34}" dt="2024-01-08T14:22:31" v="1266" actId="1076"/>
          <ac:spMkLst>
            <pc:docMk/>
            <pc:sldMk cId="3219397877" sldId="282"/>
            <ac:spMk id="2" creationId="{1AD71BCE-FCBA-9515-F050-E89E353B1FA6}"/>
          </ac:spMkLst>
        </pc:spChg>
        <pc:spChg chg="add mod">
          <ac:chgData name="Ankit Singh" userId="39ceaac8e75b7da8" providerId="LiveId" clId="{53B64896-0564-49C8-8E22-C3FEBABE1A34}" dt="2024-01-08T14:22:25.821" v="1265" actId="14100"/>
          <ac:spMkLst>
            <pc:docMk/>
            <pc:sldMk cId="3219397877" sldId="282"/>
            <ac:spMk id="3" creationId="{1D7DA0FE-C238-E626-2A1A-834421F9E221}"/>
          </ac:spMkLst>
        </pc:spChg>
      </pc:sldChg>
      <pc:sldChg chg="new add del">
        <pc:chgData name="Ankit Singh" userId="39ceaac8e75b7da8" providerId="LiveId" clId="{53B64896-0564-49C8-8E22-C3FEBABE1A34}" dt="2024-01-07T15:06:00.154" v="445" actId="47"/>
        <pc:sldMkLst>
          <pc:docMk/>
          <pc:sldMk cId="4096695559" sldId="283"/>
        </pc:sldMkLst>
      </pc:sldChg>
      <pc:sldChg chg="addSp delSp modSp add mod">
        <pc:chgData name="Ankit Singh" userId="39ceaac8e75b7da8" providerId="LiveId" clId="{53B64896-0564-49C8-8E22-C3FEBABE1A34}" dt="2024-01-08T14:19:50.816" v="1070" actId="1076"/>
        <pc:sldMkLst>
          <pc:docMk/>
          <pc:sldMk cId="0" sldId="284"/>
        </pc:sldMkLst>
        <pc:spChg chg="add del">
          <ac:chgData name="Ankit Singh" userId="39ceaac8e75b7da8" providerId="LiveId" clId="{53B64896-0564-49C8-8E22-C3FEBABE1A34}" dt="2024-01-07T15:06:05.137" v="446" actId="478"/>
          <ac:spMkLst>
            <pc:docMk/>
            <pc:sldMk cId="0" sldId="284"/>
            <ac:spMk id="3" creationId="{00000000-0000-0000-0000-000000000000}"/>
          </ac:spMkLst>
        </pc:spChg>
        <pc:spChg chg="mod">
          <ac:chgData name="Ankit Singh" userId="39ceaac8e75b7da8" providerId="LiveId" clId="{53B64896-0564-49C8-8E22-C3FEBABE1A34}" dt="2024-01-08T14:19:50.816" v="1070" actId="1076"/>
          <ac:spMkLst>
            <pc:docMk/>
            <pc:sldMk cId="0" sldId="284"/>
            <ac:spMk id="4" creationId="{00000000-0000-0000-0000-000000000000}"/>
          </ac:spMkLst>
        </pc:spChg>
        <pc:spChg chg="del">
          <ac:chgData name="Ankit Singh" userId="39ceaac8e75b7da8" providerId="LiveId" clId="{53B64896-0564-49C8-8E22-C3FEBABE1A34}" dt="2024-01-07T15:13:55.342" v="512" actId="478"/>
          <ac:spMkLst>
            <pc:docMk/>
            <pc:sldMk cId="0" sldId="284"/>
            <ac:spMk id="5" creationId="{00000000-0000-0000-0000-000000000000}"/>
          </ac:spMkLst>
        </pc:spChg>
        <pc:spChg chg="del mod">
          <ac:chgData name="Ankit Singh" userId="39ceaac8e75b7da8" providerId="LiveId" clId="{53B64896-0564-49C8-8E22-C3FEBABE1A34}" dt="2024-01-07T15:13:45.260" v="510" actId="21"/>
          <ac:spMkLst>
            <pc:docMk/>
            <pc:sldMk cId="0" sldId="284"/>
            <ac:spMk id="6" creationId="{00000000-0000-0000-0000-000000000000}"/>
          </ac:spMkLst>
        </pc:spChg>
        <pc:spChg chg="del mod">
          <ac:chgData name="Ankit Singh" userId="39ceaac8e75b7da8" providerId="LiveId" clId="{53B64896-0564-49C8-8E22-C3FEBABE1A34}" dt="2024-01-07T15:14:14.558" v="516" actId="478"/>
          <ac:spMkLst>
            <pc:docMk/>
            <pc:sldMk cId="0" sldId="284"/>
            <ac:spMk id="7" creationId="{00000000-0000-0000-0000-000000000000}"/>
          </ac:spMkLst>
        </pc:spChg>
        <pc:spChg chg="del mod">
          <ac:chgData name="Ankit Singh" userId="39ceaac8e75b7da8" providerId="LiveId" clId="{53B64896-0564-49C8-8E22-C3FEBABE1A34}" dt="2024-01-07T15:13:48.769" v="511" actId="478"/>
          <ac:spMkLst>
            <pc:docMk/>
            <pc:sldMk cId="0" sldId="284"/>
            <ac:spMk id="8" creationId="{00000000-0000-0000-0000-000000000000}"/>
          </ac:spMkLst>
        </pc:spChg>
        <pc:spChg chg="del">
          <ac:chgData name="Ankit Singh" userId="39ceaac8e75b7da8" providerId="LiveId" clId="{53B64896-0564-49C8-8E22-C3FEBABE1A34}" dt="2024-01-07T15:13:57.495" v="513" actId="478"/>
          <ac:spMkLst>
            <pc:docMk/>
            <pc:sldMk cId="0" sldId="284"/>
            <ac:spMk id="9" creationId="{00000000-0000-0000-0000-000000000000}"/>
          </ac:spMkLst>
        </pc:spChg>
        <pc:spChg chg="del mod">
          <ac:chgData name="Ankit Singh" userId="39ceaac8e75b7da8" providerId="LiveId" clId="{53B64896-0564-49C8-8E22-C3FEBABE1A34}" dt="2024-01-07T15:14:00.311" v="514" actId="478"/>
          <ac:spMkLst>
            <pc:docMk/>
            <pc:sldMk cId="0" sldId="284"/>
            <ac:spMk id="10" creationId="{00000000-0000-0000-0000-000000000000}"/>
          </ac:spMkLst>
        </pc:spChg>
        <pc:spChg chg="del mod">
          <ac:chgData name="Ankit Singh" userId="39ceaac8e75b7da8" providerId="LiveId" clId="{53B64896-0564-49C8-8E22-C3FEBABE1A34}" dt="2024-01-07T15:14:05.768" v="515" actId="478"/>
          <ac:spMkLst>
            <pc:docMk/>
            <pc:sldMk cId="0" sldId="284"/>
            <ac:spMk id="11" creationId="{00000000-0000-0000-0000-000000000000}"/>
          </ac:spMkLst>
        </pc:spChg>
        <pc:spChg chg="mod">
          <ac:chgData name="Ankit Singh" userId="39ceaac8e75b7da8" providerId="LiveId" clId="{53B64896-0564-49C8-8E22-C3FEBABE1A34}" dt="2024-01-07T15:12:25.237" v="499" actId="21"/>
          <ac:spMkLst>
            <pc:docMk/>
            <pc:sldMk cId="0" sldId="284"/>
            <ac:spMk id="13" creationId="{00000000-0000-0000-0000-000000000000}"/>
          </ac:spMkLst>
        </pc:spChg>
        <pc:spChg chg="mod">
          <ac:chgData name="Ankit Singh" userId="39ceaac8e75b7da8" providerId="LiveId" clId="{53B64896-0564-49C8-8E22-C3FEBABE1A34}" dt="2024-01-07T15:13:04.091" v="503" actId="21"/>
          <ac:spMkLst>
            <pc:docMk/>
            <pc:sldMk cId="0" sldId="284"/>
            <ac:spMk id="14" creationId="{00000000-0000-0000-0000-000000000000}"/>
          </ac:spMkLst>
        </pc:spChg>
        <pc:graphicFrameChg chg="add del modGraphic">
          <ac:chgData name="Ankit Singh" userId="39ceaac8e75b7da8" providerId="LiveId" clId="{53B64896-0564-49C8-8E22-C3FEBABE1A34}" dt="2024-01-07T15:09:32.314" v="469" actId="3680"/>
          <ac:graphicFrameMkLst>
            <pc:docMk/>
            <pc:sldMk cId="0" sldId="284"/>
            <ac:graphicFrameMk id="16" creationId="{B7B48401-9C31-994E-93C6-DFDFC453FA88}"/>
          </ac:graphicFrameMkLst>
        </pc:graphicFrameChg>
        <pc:graphicFrameChg chg="add mod modGraphic">
          <ac:chgData name="Ankit Singh" userId="39ceaac8e75b7da8" providerId="LiveId" clId="{53B64896-0564-49C8-8E22-C3FEBABE1A34}" dt="2024-01-07T15:14:39.305" v="518" actId="20577"/>
          <ac:graphicFrameMkLst>
            <pc:docMk/>
            <pc:sldMk cId="0" sldId="284"/>
            <ac:graphicFrameMk id="17" creationId="{4C61890E-A49D-4CBE-92E4-24518115F300}"/>
          </ac:graphicFrameMkLst>
        </pc:graphicFrameChg>
        <pc:picChg chg="add del">
          <ac:chgData name="Ankit Singh" userId="39ceaac8e75b7da8" providerId="LiveId" clId="{53B64896-0564-49C8-8E22-C3FEBABE1A34}" dt="2024-01-07T15:07:15.537" v="449" actId="478"/>
          <ac:picMkLst>
            <pc:docMk/>
            <pc:sldMk cId="0" sldId="284"/>
            <ac:picMk id="2" creationId="{00000000-0000-0000-0000-000000000000}"/>
          </ac:picMkLst>
        </pc:picChg>
        <pc:picChg chg="del">
          <ac:chgData name="Ankit Singh" userId="39ceaac8e75b7da8" providerId="LiveId" clId="{53B64896-0564-49C8-8E22-C3FEBABE1A34}" dt="2024-01-07T15:06:38.664" v="447" actId="478"/>
          <ac:picMkLst>
            <pc:docMk/>
            <pc:sldMk cId="0" sldId="284"/>
            <ac:picMk id="15" creationId="{00000000-0000-0000-0000-000000000000}"/>
          </ac:picMkLst>
        </pc:picChg>
      </pc:sldChg>
      <pc:sldChg chg="addSp delSp modSp add mod">
        <pc:chgData name="Ankit Singh" userId="39ceaac8e75b7da8" providerId="LiveId" clId="{53B64896-0564-49C8-8E22-C3FEBABE1A34}" dt="2024-01-08T17:28:56.130" v="1577" actId="1076"/>
        <pc:sldMkLst>
          <pc:docMk/>
          <pc:sldMk cId="1827338859" sldId="285"/>
        </pc:sldMkLst>
        <pc:picChg chg="del">
          <ac:chgData name="Ankit Singh" userId="39ceaac8e75b7da8" providerId="LiveId" clId="{53B64896-0564-49C8-8E22-C3FEBABE1A34}" dt="2024-01-08T17:27:51.901" v="1569" actId="478"/>
          <ac:picMkLst>
            <pc:docMk/>
            <pc:sldMk cId="1827338859" sldId="285"/>
            <ac:picMk id="4" creationId="{2EF81A87-0F08-9F55-B8FB-86CECF41D0E9}"/>
          </ac:picMkLst>
        </pc:picChg>
        <pc:picChg chg="add mod">
          <ac:chgData name="Ankit Singh" userId="39ceaac8e75b7da8" providerId="LiveId" clId="{53B64896-0564-49C8-8E22-C3FEBABE1A34}" dt="2024-01-08T17:28:56.130" v="1577" actId="1076"/>
          <ac:picMkLst>
            <pc:docMk/>
            <pc:sldMk cId="1827338859" sldId="285"/>
            <ac:picMk id="5" creationId="{E7F4B888-DCDB-36E4-4474-3743A756DDD1}"/>
          </ac:picMkLst>
        </pc:picChg>
      </pc:sldChg>
      <pc:sldChg chg="addSp delSp modSp new del mod">
        <pc:chgData name="Ankit Singh" userId="39ceaac8e75b7da8" providerId="LiveId" clId="{53B64896-0564-49C8-8E22-C3FEBABE1A34}" dt="2024-01-07T20:08:33.563" v="644" actId="47"/>
        <pc:sldMkLst>
          <pc:docMk/>
          <pc:sldMk cId="2304416488" sldId="285"/>
        </pc:sldMkLst>
        <pc:spChg chg="add del mod">
          <ac:chgData name="Ankit Singh" userId="39ceaac8e75b7da8" providerId="LiveId" clId="{53B64896-0564-49C8-8E22-C3FEBABE1A34}" dt="2024-01-07T20:08:30.013" v="643"/>
          <ac:spMkLst>
            <pc:docMk/>
            <pc:sldMk cId="2304416488" sldId="285"/>
            <ac:spMk id="2" creationId="{F48DAE45-DC82-1B5E-5DBD-EC12B683D5A8}"/>
          </ac:spMkLst>
        </pc:spChg>
      </pc:sldChg>
      <pc:sldChg chg="addSp delSp modSp add mod">
        <pc:chgData name="Ankit Singh" userId="39ceaac8e75b7da8" providerId="LiveId" clId="{53B64896-0564-49C8-8E22-C3FEBABE1A34}" dt="2024-01-08T17:48:15.929" v="1606" actId="14100"/>
        <pc:sldMkLst>
          <pc:docMk/>
          <pc:sldMk cId="70267839" sldId="286"/>
        </pc:sldMkLst>
        <pc:spChg chg="mod">
          <ac:chgData name="Ankit Singh" userId="39ceaac8e75b7da8" providerId="LiveId" clId="{53B64896-0564-49C8-8E22-C3FEBABE1A34}" dt="2024-01-08T17:48:15.929" v="1606" actId="14100"/>
          <ac:spMkLst>
            <pc:docMk/>
            <pc:sldMk cId="70267839" sldId="286"/>
            <ac:spMk id="2" creationId="{F4FF981B-8316-DDC8-E794-649D91986855}"/>
          </ac:spMkLst>
        </pc:spChg>
        <pc:spChg chg="add del">
          <ac:chgData name="Ankit Singh" userId="39ceaac8e75b7da8" providerId="LiveId" clId="{53B64896-0564-49C8-8E22-C3FEBABE1A34}" dt="2024-01-07T20:16:16.524" v="751" actId="22"/>
          <ac:spMkLst>
            <pc:docMk/>
            <pc:sldMk cId="70267839" sldId="286"/>
            <ac:spMk id="5" creationId="{8235E1D2-C065-3A53-5276-B961A5A86ADD}"/>
          </ac:spMkLst>
        </pc:spChg>
        <pc:spChg chg="mod">
          <ac:chgData name="Ankit Singh" userId="39ceaac8e75b7da8" providerId="LiveId" clId="{53B64896-0564-49C8-8E22-C3FEBABE1A34}" dt="2024-01-08T17:48:03.641" v="1603" actId="1076"/>
          <ac:spMkLst>
            <pc:docMk/>
            <pc:sldMk cId="70267839" sldId="286"/>
            <ac:spMk id="6" creationId="{E5170D2D-1BF6-9677-808F-D3AFCA0FF807}"/>
          </ac:spMkLst>
        </pc:spChg>
        <pc:picChg chg="del mod">
          <ac:chgData name="Ankit Singh" userId="39ceaac8e75b7da8" providerId="LiveId" clId="{53B64896-0564-49C8-8E22-C3FEBABE1A34}" dt="2024-01-08T17:18:17.575" v="1564" actId="478"/>
          <ac:picMkLst>
            <pc:docMk/>
            <pc:sldMk cId="70267839" sldId="286"/>
            <ac:picMk id="4" creationId="{2EF81A87-0F08-9F55-B8FB-86CECF41D0E9}"/>
          </ac:picMkLst>
        </pc:picChg>
        <pc:picChg chg="add mod">
          <ac:chgData name="Ankit Singh" userId="39ceaac8e75b7da8" providerId="LiveId" clId="{53B64896-0564-49C8-8E22-C3FEBABE1A34}" dt="2024-01-08T17:47:54.610" v="1601" actId="1076"/>
          <ac:picMkLst>
            <pc:docMk/>
            <pc:sldMk cId="70267839" sldId="286"/>
            <ac:picMk id="5" creationId="{7216BF2B-F671-231A-6839-01AC41F6C1E4}"/>
          </ac:picMkLst>
        </pc:picChg>
      </pc:sldChg>
      <pc:sldChg chg="addSp delSp modSp add mod ord">
        <pc:chgData name="Ankit Singh" userId="39ceaac8e75b7da8" providerId="LiveId" clId="{53B64896-0564-49C8-8E22-C3FEBABE1A34}" dt="2024-01-08T17:33:25.221" v="1586" actId="1076"/>
        <pc:sldMkLst>
          <pc:docMk/>
          <pc:sldMk cId="144005305" sldId="287"/>
        </pc:sldMkLst>
        <pc:spChg chg="mod">
          <ac:chgData name="Ankit Singh" userId="39ceaac8e75b7da8" providerId="LiveId" clId="{53B64896-0564-49C8-8E22-C3FEBABE1A34}" dt="2024-01-07T20:16:35.302" v="772" actId="20577"/>
          <ac:spMkLst>
            <pc:docMk/>
            <pc:sldMk cId="144005305" sldId="287"/>
            <ac:spMk id="2" creationId="{F4FF981B-8316-DDC8-E794-649D91986855}"/>
          </ac:spMkLst>
        </pc:spChg>
        <pc:spChg chg="mod">
          <ac:chgData name="Ankit Singh" userId="39ceaac8e75b7da8" providerId="LiveId" clId="{53B64896-0564-49C8-8E22-C3FEBABE1A34}" dt="2024-01-08T17:08:46.809" v="1555" actId="20577"/>
          <ac:spMkLst>
            <pc:docMk/>
            <pc:sldMk cId="144005305" sldId="287"/>
            <ac:spMk id="6" creationId="{E5170D2D-1BF6-9677-808F-D3AFCA0FF807}"/>
          </ac:spMkLst>
        </pc:spChg>
        <pc:picChg chg="del">
          <ac:chgData name="Ankit Singh" userId="39ceaac8e75b7da8" providerId="LiveId" clId="{53B64896-0564-49C8-8E22-C3FEBABE1A34}" dt="2024-01-08T17:29:11.882" v="1578" actId="478"/>
          <ac:picMkLst>
            <pc:docMk/>
            <pc:sldMk cId="144005305" sldId="287"/>
            <ac:picMk id="4" creationId="{2EF81A87-0F08-9F55-B8FB-86CECF41D0E9}"/>
          </ac:picMkLst>
        </pc:picChg>
        <pc:picChg chg="add mod">
          <ac:chgData name="Ankit Singh" userId="39ceaac8e75b7da8" providerId="LiveId" clId="{53B64896-0564-49C8-8E22-C3FEBABE1A34}" dt="2024-01-08T17:33:25.221" v="1586" actId="1076"/>
          <ac:picMkLst>
            <pc:docMk/>
            <pc:sldMk cId="144005305" sldId="287"/>
            <ac:picMk id="5" creationId="{77ABAA4B-5823-3AF0-64C7-3CD7558C1C2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003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2494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327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088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19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381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8261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08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6476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482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275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88784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0681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3208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E5BE1-EFDB-2888-0DF8-6A9456684748}"/>
              </a:ext>
            </a:extLst>
          </p:cNvPr>
          <p:cNvSpPr txBox="1"/>
          <p:nvPr/>
        </p:nvSpPr>
        <p:spPr>
          <a:xfrm>
            <a:off x="1973516" y="4966091"/>
            <a:ext cx="10396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TOPIC : STRUCTURED QUERY LANGUAGE</a:t>
            </a:r>
            <a:endParaRPr lang="en-IN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D8920-52F8-9D55-5F26-440D9F204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55" y="956381"/>
            <a:ext cx="1728646" cy="2011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5665BC-994F-9193-F23D-63CE20B053D3}"/>
              </a:ext>
            </a:extLst>
          </p:cNvPr>
          <p:cNvSpPr/>
          <p:nvPr/>
        </p:nvSpPr>
        <p:spPr>
          <a:xfrm>
            <a:off x="799913" y="33051"/>
            <a:ext cx="127441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HARCOURT BUTLER TECHNICAL 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3F55E-E1A2-F718-BD5F-2CD8C8EB9155}"/>
              </a:ext>
            </a:extLst>
          </p:cNvPr>
          <p:cNvSpPr txBox="1"/>
          <p:nvPr/>
        </p:nvSpPr>
        <p:spPr>
          <a:xfrm>
            <a:off x="4486618" y="3112972"/>
            <a:ext cx="5657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" panose="020B0502040204020203" pitchFamily="34" charset="0"/>
              </a:rPr>
              <a:t>DEPARTMENT OF MATHEMATICS</a:t>
            </a:r>
            <a:endParaRPr lang="en-IN" sz="2800" dirty="0"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B5F677-A62E-1AD5-74B3-8CD77A2D7232}"/>
              </a:ext>
            </a:extLst>
          </p:cNvPr>
          <p:cNvSpPr txBox="1"/>
          <p:nvPr/>
        </p:nvSpPr>
        <p:spPr>
          <a:xfrm>
            <a:off x="3693400" y="4020935"/>
            <a:ext cx="6957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Rounded MT Bold" panose="020F0704030504030204" pitchFamily="34" charset="0"/>
              </a:rPr>
              <a:t>SEMINAR  PRESENTATION ON </a:t>
            </a:r>
            <a:endParaRPr lang="en-IN" sz="3600" dirty="0">
              <a:latin typeface="Arial Rounded MT Bold" panose="020F07040305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15C5F3-A747-459B-453E-86C658E4D94D}"/>
              </a:ext>
            </a:extLst>
          </p:cNvPr>
          <p:cNvSpPr txBox="1"/>
          <p:nvPr/>
        </p:nvSpPr>
        <p:spPr>
          <a:xfrm>
            <a:off x="10327118" y="6412664"/>
            <a:ext cx="307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PRESENTED BY :</a:t>
            </a:r>
          </a:p>
          <a:p>
            <a:r>
              <a:rPr lang="en-US" sz="2400" dirty="0"/>
              <a:t> ANKIT SINGH</a:t>
            </a:r>
          </a:p>
          <a:p>
            <a:r>
              <a:rPr lang="en-US" sz="2400" dirty="0"/>
              <a:t>ROLL NO : 220227003</a:t>
            </a:r>
          </a:p>
        </p:txBody>
      </p:sp>
    </p:spTree>
    <p:extLst>
      <p:ext uri="{BB962C8B-B14F-4D97-AF65-F5344CB8AC3E}">
        <p14:creationId xmlns:p14="http://schemas.microsoft.com/office/powerpoint/2010/main" val="2971632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833199" y="747713"/>
            <a:ext cx="46101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Key points of SQL syntax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1775341"/>
            <a:ext cx="44410" cy="5706427"/>
          </a:xfrm>
          <a:prstGeom prst="roundRect">
            <a:avLst>
              <a:gd name="adj" fmla="val 225151"/>
            </a:avLst>
          </a:prstGeom>
          <a:solidFill>
            <a:srgbClr val="99DDFF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17664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9DDFF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19489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97816" y="1990606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199751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Statements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47792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SQL syntax includes various statements such as SELECT, INSERT, UPDATE, and DELETE to perform specific tasks on the database.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03437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9DDFF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380666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1146" y="384833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38552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Functions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335661"/>
            <a:ext cx="77510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SQL syntax incorporates a range of functions for data manipulation, transformation, and computation, providing flexibility in query construction.</a:t>
            </a:r>
            <a:endParaRPr lang="en-US" dirty="0"/>
          </a:p>
        </p:txBody>
      </p:sp>
      <p:sp>
        <p:nvSpPr>
          <p:cNvPr id="17" name="Shape 13"/>
          <p:cNvSpPr/>
          <p:nvPr/>
        </p:nvSpPr>
        <p:spPr>
          <a:xfrm>
            <a:off x="1416427" y="624750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9DDFF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601980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7336" y="6061472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6068378"/>
            <a:ext cx="31318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Clarity and Readability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54879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Basic SQL syntax is designed for intuitive readability, making the code easy to understand and maintain for database developers.</a:t>
            </a:r>
            <a:endParaRPr lang="en-US" sz="175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D4E710A-E583-6662-A50F-B987DABE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860" y="0"/>
            <a:ext cx="492454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3647DE-3779-B8CC-44C4-D3CD97CBBB49}"/>
              </a:ext>
            </a:extLst>
          </p:cNvPr>
          <p:cNvSpPr txBox="1"/>
          <p:nvPr/>
        </p:nvSpPr>
        <p:spPr>
          <a:xfrm>
            <a:off x="572877" y="378588"/>
            <a:ext cx="8835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Arial Rounded MT Bold" panose="020F0704030504030204" pitchFamily="34" charset="0"/>
              </a:rPr>
              <a:t>STATEMENTS USED IN 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8449F-A486-544F-F793-C60317A5E5ED}"/>
              </a:ext>
            </a:extLst>
          </p:cNvPr>
          <p:cNvSpPr txBox="1"/>
          <p:nvPr/>
        </p:nvSpPr>
        <p:spPr>
          <a:xfrm>
            <a:off x="572877" y="1338160"/>
            <a:ext cx="5982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u="sng" dirty="0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  <a:latin typeface="Arial Rounded MT Bold" panose="020F0704030504030204" pitchFamily="34" charset="0"/>
              </a:rPr>
              <a:t>SELECT Statement: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Bahnschrift" panose="020B0502040204020203" pitchFamily="34" charset="0"/>
              </a:rPr>
              <a:t>Retrieve Data from a database.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14F13-548E-C53A-5CC2-225B9A7EEA92}"/>
              </a:ext>
            </a:extLst>
          </p:cNvPr>
          <p:cNvSpPr txBox="1"/>
          <p:nvPr/>
        </p:nvSpPr>
        <p:spPr>
          <a:xfrm>
            <a:off x="572878" y="2210271"/>
            <a:ext cx="7491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ptos" panose="020B0004020202020204" pitchFamily="34" charset="0"/>
              </a:rPr>
              <a:t>SYNTAX:</a:t>
            </a:r>
          </a:p>
          <a:p>
            <a:r>
              <a:rPr lang="en-US" dirty="0">
                <a:solidFill>
                  <a:srgbClr val="00B0F0"/>
                </a:solidFill>
                <a:latin typeface="Aptos" panose="020B0004020202020204" pitchFamily="34" charset="0"/>
              </a:rPr>
              <a:t>SELECT</a:t>
            </a:r>
            <a:r>
              <a:rPr lang="en-US" dirty="0">
                <a:latin typeface="Aptos" panose="020B0004020202020204" pitchFamily="34" charset="0"/>
              </a:rPr>
              <a:t> column1, column2, ...</a:t>
            </a:r>
          </a:p>
          <a:p>
            <a:r>
              <a:rPr lang="en-US" dirty="0">
                <a:solidFill>
                  <a:srgbClr val="00B0F0"/>
                </a:solidFill>
                <a:latin typeface="Aptos" panose="020B0004020202020204" pitchFamily="34" charset="0"/>
              </a:rPr>
              <a:t>FROM</a:t>
            </a:r>
            <a:r>
              <a:rPr lang="en-US" dirty="0">
                <a:latin typeface="Aptos" panose="020B0004020202020204" pitchFamily="34" charset="0"/>
              </a:rPr>
              <a:t> table_name</a:t>
            </a:r>
          </a:p>
          <a:p>
            <a:r>
              <a:rPr lang="en-US" dirty="0">
                <a:solidFill>
                  <a:srgbClr val="00B0F0"/>
                </a:solidFill>
                <a:latin typeface="Aptos" panose="020B0004020202020204" pitchFamily="34" charset="0"/>
              </a:rPr>
              <a:t>WHERE</a:t>
            </a:r>
            <a:r>
              <a:rPr lang="en-US" dirty="0">
                <a:latin typeface="Aptos" panose="020B0004020202020204" pitchFamily="34" charset="0"/>
              </a:rPr>
              <a:t> condition;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C1219-406A-17B8-4491-C4BD59087CB3}"/>
              </a:ext>
            </a:extLst>
          </p:cNvPr>
          <p:cNvSpPr txBox="1"/>
          <p:nvPr/>
        </p:nvSpPr>
        <p:spPr>
          <a:xfrm>
            <a:off x="572876" y="3650495"/>
            <a:ext cx="5982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u="sng" dirty="0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  <a:latin typeface="Arial Rounded MT Bold" panose="020F0704030504030204" pitchFamily="34" charset="0"/>
              </a:rPr>
              <a:t>INSERT INTO Statement: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Bahnschrift" panose="020B0502040204020203" pitchFamily="34" charset="0"/>
              </a:rPr>
              <a:t>Add a new record to the table</a:t>
            </a:r>
            <a:r>
              <a:rPr lang="en-IN" sz="2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78736-F7C1-A189-F7E2-A38524DDEDEE}"/>
              </a:ext>
            </a:extLst>
          </p:cNvPr>
          <p:cNvSpPr txBox="1"/>
          <p:nvPr/>
        </p:nvSpPr>
        <p:spPr>
          <a:xfrm>
            <a:off x="561860" y="4472842"/>
            <a:ext cx="7943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Aptos" panose="020B0004020202020204" pitchFamily="34" charset="0"/>
              </a:rPr>
              <a:t>SYNTAX:</a:t>
            </a:r>
          </a:p>
          <a:p>
            <a:r>
              <a:rPr lang="en-US" dirty="0">
                <a:solidFill>
                  <a:srgbClr val="00B0F0"/>
                </a:solidFill>
                <a:latin typeface="Aptos" panose="020B0004020202020204" pitchFamily="34" charset="0"/>
              </a:rPr>
              <a:t>INSERT INTO </a:t>
            </a:r>
            <a:r>
              <a:rPr lang="en-US" dirty="0">
                <a:latin typeface="Aptos" panose="020B0004020202020204" pitchFamily="34" charset="0"/>
              </a:rPr>
              <a:t>table_name (column1, column2, ...)</a:t>
            </a:r>
          </a:p>
          <a:p>
            <a:r>
              <a:rPr lang="en-US" dirty="0">
                <a:solidFill>
                  <a:srgbClr val="00B0F0"/>
                </a:solidFill>
                <a:latin typeface="Aptos" panose="020B0004020202020204" pitchFamily="34" charset="0"/>
              </a:rPr>
              <a:t>VALUES </a:t>
            </a:r>
            <a:r>
              <a:rPr lang="en-US" dirty="0">
                <a:latin typeface="Aptos" panose="020B0004020202020204" pitchFamily="34" charset="0"/>
              </a:rPr>
              <a:t>(value1, value2, ...);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361DC6-62A3-BA54-85EA-BA0DA4F86EC8}"/>
              </a:ext>
            </a:extLst>
          </p:cNvPr>
          <p:cNvSpPr txBox="1"/>
          <p:nvPr/>
        </p:nvSpPr>
        <p:spPr>
          <a:xfrm>
            <a:off x="572878" y="5607326"/>
            <a:ext cx="6610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u="sng" dirty="0">
                <a:solidFill>
                  <a:schemeClr val="tx2">
                    <a:lumMod val="10000"/>
                  </a:schemeClr>
                </a:solidFill>
                <a:highlight>
                  <a:srgbClr val="C0C0C0"/>
                </a:highlight>
                <a:latin typeface="Arial Rounded MT Bold" panose="020F0704030504030204" pitchFamily="34" charset="0"/>
              </a:rPr>
              <a:t>UPDATE Statement: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Bahnschrift" panose="020B0502040204020203" pitchFamily="34" charset="0"/>
              </a:rPr>
              <a:t>Modifying existing record in the table.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EC82B3-4B46-D33A-776B-11826076E600}"/>
              </a:ext>
            </a:extLst>
          </p:cNvPr>
          <p:cNvSpPr txBox="1"/>
          <p:nvPr/>
        </p:nvSpPr>
        <p:spPr>
          <a:xfrm>
            <a:off x="572876" y="6505834"/>
            <a:ext cx="6114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SYNTAX:</a:t>
            </a:r>
          </a:p>
          <a:p>
            <a:r>
              <a:rPr lang="en-US" dirty="0">
                <a:solidFill>
                  <a:srgbClr val="00B0F0"/>
                </a:solidFill>
                <a:latin typeface="Aptos" panose="020B0004020202020204" pitchFamily="34" charset="0"/>
              </a:rPr>
              <a:t>UPDATE</a:t>
            </a:r>
            <a:r>
              <a:rPr lang="en-US" dirty="0">
                <a:latin typeface="Aptos" panose="020B0004020202020204" pitchFamily="34" charset="0"/>
              </a:rPr>
              <a:t> table_name</a:t>
            </a:r>
          </a:p>
          <a:p>
            <a:r>
              <a:rPr lang="en-US" dirty="0">
                <a:solidFill>
                  <a:srgbClr val="00B0F0"/>
                </a:solidFill>
                <a:latin typeface="Aptos" panose="020B0004020202020204" pitchFamily="34" charset="0"/>
              </a:rPr>
              <a:t>SET</a:t>
            </a:r>
            <a:r>
              <a:rPr lang="en-US" dirty="0">
                <a:latin typeface="Aptos" panose="020B0004020202020204" pitchFamily="34" charset="0"/>
              </a:rPr>
              <a:t> column1 = value1, column2 = value2, ...</a:t>
            </a:r>
          </a:p>
          <a:p>
            <a:r>
              <a:rPr lang="en-US" dirty="0">
                <a:solidFill>
                  <a:srgbClr val="00B0F0"/>
                </a:solidFill>
                <a:latin typeface="Aptos" panose="020B0004020202020204" pitchFamily="34" charset="0"/>
              </a:rPr>
              <a:t>WHERE</a:t>
            </a:r>
            <a:r>
              <a:rPr lang="en-US" dirty="0">
                <a:latin typeface="Aptos" panose="020B0004020202020204" pitchFamily="34" charset="0"/>
              </a:rPr>
              <a:t> condition;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FF247A-DA05-55CD-0474-1D2A684F2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696" y="-8143"/>
            <a:ext cx="568470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51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3647DE-3779-B8CC-44C4-D3CD97CBBB49}"/>
              </a:ext>
            </a:extLst>
          </p:cNvPr>
          <p:cNvSpPr txBox="1"/>
          <p:nvPr/>
        </p:nvSpPr>
        <p:spPr>
          <a:xfrm>
            <a:off x="705078" y="561858"/>
            <a:ext cx="101465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FILTERING DATA USED IN 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8449F-A486-544F-F793-C60317A5E5ED}"/>
              </a:ext>
            </a:extLst>
          </p:cNvPr>
          <p:cNvSpPr txBox="1"/>
          <p:nvPr/>
        </p:nvSpPr>
        <p:spPr>
          <a:xfrm>
            <a:off x="705078" y="1458680"/>
            <a:ext cx="8207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u="sng" dirty="0">
                <a:solidFill>
                  <a:schemeClr val="bg1"/>
                </a:solidFill>
                <a:highlight>
                  <a:srgbClr val="C0C0C0"/>
                </a:highlight>
                <a:latin typeface="Arial Rounded MT Bold" panose="020F0704030504030204" pitchFamily="34" charset="0"/>
              </a:rPr>
              <a:t>WHERE</a:t>
            </a:r>
            <a:r>
              <a:rPr kumimoji="0" lang="en-IN" sz="24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C0C0C0"/>
                </a:highlight>
                <a:uLnTx/>
                <a:uFillTx/>
                <a:latin typeface="Arial Rounded MT Bold" panose="020F0704030504030204" pitchFamily="34" charset="0"/>
              </a:rPr>
              <a:t> Clause: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</a:rPr>
              <a:t>Filter records returned by ‘SELECT’,’UPDATE’,’DELETE’ Statement.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14F13-548E-C53A-5CC2-225B9A7EEA92}"/>
              </a:ext>
            </a:extLst>
          </p:cNvPr>
          <p:cNvSpPr txBox="1"/>
          <p:nvPr/>
        </p:nvSpPr>
        <p:spPr>
          <a:xfrm>
            <a:off x="705078" y="2679238"/>
            <a:ext cx="9342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D084">
                    <a:lumMod val="75000"/>
                  </a:srgbClr>
                </a:solidFill>
                <a:effectLst/>
                <a:uLnTx/>
                <a:uFillTx/>
                <a:latin typeface="Aptos" panose="020B0004020202020204" pitchFamily="34" charset="0"/>
              </a:rPr>
              <a:t>SYNTAX: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0B0004020202020204" pitchFamily="34" charset="0"/>
              </a:rPr>
              <a:t>SELECT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 column1, column2, 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0B0004020202020204" pitchFamily="34" charset="0"/>
              </a:rPr>
              <a:t>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 table_name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0B0004020202020204" pitchFamily="34" charset="0"/>
              </a:rPr>
              <a:t>WHERE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 condition;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C1219-406A-17B8-4491-C4BD59087CB3}"/>
              </a:ext>
            </a:extLst>
          </p:cNvPr>
          <p:cNvSpPr txBox="1"/>
          <p:nvPr/>
        </p:nvSpPr>
        <p:spPr>
          <a:xfrm>
            <a:off x="705078" y="4016989"/>
            <a:ext cx="831773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u="sng" dirty="0">
                <a:solidFill>
                  <a:schemeClr val="bg1"/>
                </a:solidFill>
                <a:highlight>
                  <a:srgbClr val="C0C0C0"/>
                </a:highlight>
                <a:latin typeface="Arial Rounded MT Bold" panose="020F0704030504030204" pitchFamily="34" charset="0"/>
              </a:rPr>
              <a:t>LOGICAL Operators</a:t>
            </a:r>
            <a:r>
              <a:rPr kumimoji="0" lang="en-IN" sz="2400" b="0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C0C0C0"/>
                </a:highlight>
                <a:uLnTx/>
                <a:uFillTx/>
                <a:latin typeface="Arial Rounded MT Bold" panose="020F0704030504030204" pitchFamily="34" charset="0"/>
              </a:rPr>
              <a:t>:</a:t>
            </a:r>
          </a:p>
          <a:p>
            <a:pPr marL="342900" indent="-34290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Aptos" panose="020B0004020202020204" pitchFamily="34" charset="0"/>
                <a:ea typeface="Eudoxus Sans" pitchFamily="34" charset="-122"/>
                <a:cs typeface="Eudoxus Sans" pitchFamily="34" charset="-120"/>
              </a:rPr>
              <a:t>SQL provides logical operators such as AND, OR, and NOT to combine multiple conditions for more complex data filtering.</a:t>
            </a:r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EC82B3-4B46-D33A-776B-11826076E600}"/>
              </a:ext>
            </a:extLst>
          </p:cNvPr>
          <p:cNvSpPr txBox="1"/>
          <p:nvPr/>
        </p:nvSpPr>
        <p:spPr>
          <a:xfrm>
            <a:off x="705078" y="5693294"/>
            <a:ext cx="702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BF5F">
                    <a:lumMod val="60000"/>
                    <a:lumOff val="40000"/>
                  </a:srgbClr>
                </a:solidFill>
                <a:effectLst/>
                <a:uLnTx/>
                <a:uFillTx/>
                <a:latin typeface="Aptos" panose="020B0004020202020204" pitchFamily="34" charset="0"/>
              </a:rPr>
              <a:t>SYNTAX: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0B0004020202020204" pitchFamily="34" charset="0"/>
              </a:rPr>
              <a:t>SELECT * FROM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table_name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0B0004020202020204" pitchFamily="34" charset="0"/>
              </a:rPr>
              <a:t>WHERE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condition1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0B0004020202020204" pitchFamily="34" charset="0"/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condition2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0B0004020202020204" pitchFamily="34" charset="0"/>
              </a:rPr>
              <a:t>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491CF3-FB28-6279-9991-025A1A523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025" y="1230009"/>
            <a:ext cx="7707790" cy="52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20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037993" y="1694617"/>
            <a:ext cx="787443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latin typeface="Inter" pitchFamily="34" charset="0"/>
                <a:ea typeface="Inter" pitchFamily="34" charset="-122"/>
                <a:cs typeface="Inter" pitchFamily="34" charset="-120"/>
              </a:rPr>
              <a:t>Joining tables to combine data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833330"/>
            <a:ext cx="3518059" cy="8886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60163" y="405526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latin typeface="Inter" pitchFamily="34" charset="0"/>
                <a:ea typeface="Inter" pitchFamily="34" charset="-122"/>
                <a:cs typeface="Inter" pitchFamily="34" charset="-120"/>
              </a:rPr>
              <a:t>Inner Join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0163" y="4535686"/>
            <a:ext cx="307371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latin typeface="Inter" pitchFamily="34" charset="0"/>
                <a:ea typeface="Inter" pitchFamily="34" charset="-122"/>
                <a:cs typeface="Inter" pitchFamily="34" charset="-120"/>
              </a:rPr>
              <a:t>Combines rows from two or more tables based on a related column between them and excludes non-matching records.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052" y="2833330"/>
            <a:ext cx="3518178" cy="8886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8222" y="405526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latin typeface="Inter" pitchFamily="34" charset="0"/>
                <a:ea typeface="Inter" pitchFamily="34" charset="-122"/>
                <a:cs typeface="Inter" pitchFamily="34" charset="-120"/>
              </a:rPr>
              <a:t>Outer Join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8222" y="4535686"/>
            <a:ext cx="307383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latin typeface="Inter" pitchFamily="34" charset="0"/>
                <a:ea typeface="Inter" pitchFamily="34" charset="-122"/>
                <a:cs typeface="Inter" pitchFamily="34" charset="-120"/>
              </a:rPr>
              <a:t>Retrieves rows from one or more tables, including all matching rows and displaying NULL values for non-matching records.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229" y="2833330"/>
            <a:ext cx="3518178" cy="8886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05526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latin typeface="Inter" pitchFamily="34" charset="0"/>
                <a:ea typeface="Inter" pitchFamily="34" charset="-122"/>
                <a:cs typeface="Inter" pitchFamily="34" charset="-120"/>
              </a:rPr>
              <a:t>Cross Join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535686"/>
            <a:ext cx="307383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latin typeface="Inter" pitchFamily="34" charset="0"/>
                <a:ea typeface="Inter" pitchFamily="34" charset="-122"/>
                <a:cs typeface="Inter" pitchFamily="34" charset="-120"/>
              </a:rPr>
              <a:t>Returns the Cartesian product of rows from multiple tables, creating combinations of all rows between the tables.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F4364B-3052-EEE8-6E8F-A07DD94B9076}"/>
              </a:ext>
            </a:extLst>
          </p:cNvPr>
          <p:cNvSpPr txBox="1"/>
          <p:nvPr/>
        </p:nvSpPr>
        <p:spPr>
          <a:xfrm>
            <a:off x="2118299" y="378412"/>
            <a:ext cx="9705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Arial Rounded MT Bold" panose="020F0704030504030204" pitchFamily="34" charset="0"/>
              </a:rPr>
              <a:t>REAL LIFE IMPLEMENTATION IN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200E4-7A2E-8610-269A-78EAC1A82077}"/>
              </a:ext>
            </a:extLst>
          </p:cNvPr>
          <p:cNvSpPr txBox="1"/>
          <p:nvPr/>
        </p:nvSpPr>
        <p:spPr>
          <a:xfrm>
            <a:off x="724665" y="1795902"/>
            <a:ext cx="62465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Digital Music Store Analysis :</a:t>
            </a:r>
          </a:p>
          <a:p>
            <a:r>
              <a:rPr lang="en-IN" sz="2000" dirty="0"/>
              <a:t>Analyzing a music store database involves extracting insights from the data it contains.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EC7899-3B53-4297-237E-51B712DB6326}"/>
              </a:ext>
            </a:extLst>
          </p:cNvPr>
          <p:cNvSpPr txBox="1"/>
          <p:nvPr/>
        </p:nvSpPr>
        <p:spPr>
          <a:xfrm>
            <a:off x="744250" y="3158096"/>
            <a:ext cx="47507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0" dirty="0">
                <a:effectLst/>
                <a:latin typeface="Söhne"/>
              </a:rPr>
              <a:t>1. Understanding the Database Schema: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Review the structure of the music store database. Understand the tables, relationships, and the data they store.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6248D9-3F81-566D-E7A7-A96A15D65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176" y="2029895"/>
            <a:ext cx="6942722" cy="5467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79EE0B-893C-F9EB-496B-8B2DCDC1B945}"/>
              </a:ext>
            </a:extLst>
          </p:cNvPr>
          <p:cNvSpPr txBox="1"/>
          <p:nvPr/>
        </p:nvSpPr>
        <p:spPr>
          <a:xfrm>
            <a:off x="752819" y="5169332"/>
            <a:ext cx="4392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effectLst/>
                <a:latin typeface="Söhne"/>
              </a:rPr>
              <a:t>2. Connecting to the Database:</a:t>
            </a:r>
          </a:p>
          <a:p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Use a SQL client or command-line interface to connect to the music store database.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694235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58CE36-4811-C370-E24F-DDC2AD0773F4}"/>
              </a:ext>
            </a:extLst>
          </p:cNvPr>
          <p:cNvSpPr txBox="1"/>
          <p:nvPr/>
        </p:nvSpPr>
        <p:spPr>
          <a:xfrm>
            <a:off x="1032219" y="1022886"/>
            <a:ext cx="5753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0" dirty="0">
                <a:effectLst/>
                <a:latin typeface="Söhne"/>
              </a:rPr>
              <a:t>3</a:t>
            </a:r>
            <a:r>
              <a:rPr lang="en-IN" sz="2400" b="1" i="0" dirty="0">
                <a:effectLst/>
                <a:latin typeface="Söhne"/>
              </a:rPr>
              <a:t>. </a:t>
            </a:r>
            <a:r>
              <a:rPr lang="en-IN" sz="2000" b="1" i="0" dirty="0">
                <a:effectLst/>
                <a:latin typeface="Söhne"/>
              </a:rPr>
              <a:t>Exploratory Queries: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Write basic queries to explore the data.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C3BE5-BB4A-22E5-9C1C-E6C914B16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769" y="562048"/>
            <a:ext cx="5567864" cy="31488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31DF96-DB47-F22C-D90A-1CAA3EA684C5}"/>
              </a:ext>
            </a:extLst>
          </p:cNvPr>
          <p:cNvSpPr txBox="1"/>
          <p:nvPr/>
        </p:nvSpPr>
        <p:spPr>
          <a:xfrm>
            <a:off x="1032219" y="2741090"/>
            <a:ext cx="465248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effectLst/>
                <a:latin typeface="Söhne"/>
              </a:rPr>
              <a:t>4. Data Cleaning and Transformation: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Identify any inconsistencies or missing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Clean the data by removing duplicates, handling null values, or standardizing formats.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B30B6-5D0B-7224-D2B7-0E2142C99A41}"/>
              </a:ext>
            </a:extLst>
          </p:cNvPr>
          <p:cNvSpPr txBox="1"/>
          <p:nvPr/>
        </p:nvSpPr>
        <p:spPr>
          <a:xfrm>
            <a:off x="1032219" y="5439214"/>
            <a:ext cx="347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i="0" dirty="0">
                <a:effectLst/>
                <a:latin typeface="Söhne"/>
              </a:rPr>
              <a:t>5. Performing Analysis: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A1A1C4-5D4E-D95D-2C06-EEFB4951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100" y="4004336"/>
            <a:ext cx="6116293" cy="371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33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83894" y="607576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b="1" kern="0" spc="-130" dirty="0">
                <a:latin typeface="Inter" pitchFamily="34" charset="0"/>
                <a:ea typeface="Inter" pitchFamily="34" charset="-122"/>
                <a:cs typeface="Inter" pitchFamily="34" charset="-120"/>
              </a:rPr>
              <a:t>Real-life examples of SQL implementation</a:t>
            </a:r>
            <a:endParaRPr lang="en-US" sz="4338" dirty="0"/>
          </a:p>
        </p:txBody>
      </p:sp>
      <p:sp>
        <p:nvSpPr>
          <p:cNvPr id="6" name="Shape 3"/>
          <p:cNvSpPr/>
          <p:nvPr/>
        </p:nvSpPr>
        <p:spPr>
          <a:xfrm>
            <a:off x="4792385" y="2315170"/>
            <a:ext cx="44053" cy="5306854"/>
          </a:xfrm>
          <a:prstGeom prst="roundRect">
            <a:avLst>
              <a:gd name="adj" fmla="val 225099"/>
            </a:avLst>
          </a:prstGeom>
          <a:solidFill>
            <a:srgbClr val="B5B7E3"/>
          </a:solidFill>
          <a:ln/>
        </p:spPr>
      </p:sp>
      <p:sp>
        <p:nvSpPr>
          <p:cNvPr id="7" name="Shape 4"/>
          <p:cNvSpPr/>
          <p:nvPr/>
        </p:nvSpPr>
        <p:spPr>
          <a:xfrm>
            <a:off x="5062299" y="2713077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B5B7E3"/>
          </a:solidFill>
          <a:ln/>
        </p:spPr>
      </p:sp>
      <p:sp>
        <p:nvSpPr>
          <p:cNvPr id="8" name="Shape 5"/>
          <p:cNvSpPr/>
          <p:nvPr/>
        </p:nvSpPr>
        <p:spPr>
          <a:xfrm>
            <a:off x="4566523" y="2487335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DADBF1"/>
          </a:solidFill>
          <a:ln w="13692">
            <a:solidFill>
              <a:srgbClr val="B5B7E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32734" y="2528649"/>
            <a:ext cx="163235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7"/>
          <p:cNvSpPr/>
          <p:nvPr/>
        </p:nvSpPr>
        <p:spPr>
          <a:xfrm>
            <a:off x="6026348" y="2535436"/>
            <a:ext cx="2203609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kern="0" spc="-65" dirty="0">
                <a:latin typeface="Inter" pitchFamily="34" charset="0"/>
                <a:ea typeface="Inter" pitchFamily="34" charset="-122"/>
                <a:cs typeface="Inter" pitchFamily="34" charset="-120"/>
              </a:rPr>
              <a:t>Data Analytics</a:t>
            </a:r>
            <a:endParaRPr lang="en-US" sz="2169" dirty="0"/>
          </a:p>
        </p:txBody>
      </p:sp>
      <p:sp>
        <p:nvSpPr>
          <p:cNvPr id="11" name="Text 8"/>
          <p:cNvSpPr/>
          <p:nvPr/>
        </p:nvSpPr>
        <p:spPr>
          <a:xfrm>
            <a:off x="60263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kern="0" spc="-35" dirty="0">
                <a:latin typeface="Inter" pitchFamily="34" charset="0"/>
                <a:ea typeface="Inter" pitchFamily="34" charset="-122"/>
                <a:cs typeface="Inter" pitchFamily="34" charset="-120"/>
              </a:rPr>
              <a:t>SQL is widely used in data analytics for querying and processing large datasets to extract meaningful insights and trends.</a:t>
            </a:r>
            <a:endParaRPr lang="en-US" sz="1735" dirty="0"/>
          </a:p>
        </p:txBody>
      </p:sp>
      <p:sp>
        <p:nvSpPr>
          <p:cNvPr id="12" name="Shape 9"/>
          <p:cNvSpPr/>
          <p:nvPr/>
        </p:nvSpPr>
        <p:spPr>
          <a:xfrm>
            <a:off x="5062299" y="4555450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B5B7E3"/>
          </a:solidFill>
          <a:ln/>
        </p:spPr>
      </p:sp>
      <p:sp>
        <p:nvSpPr>
          <p:cNvPr id="13" name="Shape 10"/>
          <p:cNvSpPr/>
          <p:nvPr/>
        </p:nvSpPr>
        <p:spPr>
          <a:xfrm>
            <a:off x="4566523" y="4329708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DADBF1"/>
          </a:solidFill>
          <a:ln w="13692">
            <a:solidFill>
              <a:srgbClr val="B5B7E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713684" y="4371023"/>
            <a:ext cx="201335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2"/>
          <p:cNvSpPr/>
          <p:nvPr/>
        </p:nvSpPr>
        <p:spPr>
          <a:xfrm>
            <a:off x="6026348" y="4377809"/>
            <a:ext cx="2283976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kern="0" spc="-65" dirty="0">
                <a:latin typeface="Inter" pitchFamily="34" charset="0"/>
                <a:ea typeface="Inter" pitchFamily="34" charset="-122"/>
                <a:cs typeface="Inter" pitchFamily="34" charset="-120"/>
              </a:rPr>
              <a:t>Web Development</a:t>
            </a:r>
            <a:endParaRPr lang="en-US" sz="2169" dirty="0"/>
          </a:p>
        </p:txBody>
      </p:sp>
      <p:sp>
        <p:nvSpPr>
          <p:cNvPr id="16" name="Text 13"/>
          <p:cNvSpPr/>
          <p:nvPr/>
        </p:nvSpPr>
        <p:spPr>
          <a:xfrm>
            <a:off x="60263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kern="0" spc="-35" dirty="0">
                <a:latin typeface="Inter" pitchFamily="34" charset="0"/>
                <a:ea typeface="Inter" pitchFamily="34" charset="-122"/>
                <a:cs typeface="Inter" pitchFamily="34" charset="-120"/>
              </a:rPr>
              <a:t>Many websites and web applications implement SQL for managing user data, content management, and dynamic content generation.</a:t>
            </a:r>
            <a:endParaRPr lang="en-US" sz="1735" dirty="0"/>
          </a:p>
        </p:txBody>
      </p:sp>
      <p:sp>
        <p:nvSpPr>
          <p:cNvPr id="17" name="Shape 14"/>
          <p:cNvSpPr/>
          <p:nvPr/>
        </p:nvSpPr>
        <p:spPr>
          <a:xfrm>
            <a:off x="5062299" y="6397823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B5B7E3"/>
          </a:solidFill>
          <a:ln/>
        </p:spPr>
      </p:sp>
      <p:sp>
        <p:nvSpPr>
          <p:cNvPr id="18" name="Shape 15"/>
          <p:cNvSpPr/>
          <p:nvPr/>
        </p:nvSpPr>
        <p:spPr>
          <a:xfrm>
            <a:off x="4566523" y="6172081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DADBF1"/>
          </a:solidFill>
          <a:ln w="13692">
            <a:solidFill>
              <a:srgbClr val="B5B7E3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709874" y="6213396"/>
            <a:ext cx="208955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7"/>
          <p:cNvSpPr/>
          <p:nvPr/>
        </p:nvSpPr>
        <p:spPr>
          <a:xfrm>
            <a:off x="6026348" y="6220182"/>
            <a:ext cx="242685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kern="0" spc="-65" dirty="0">
                <a:latin typeface="Inter" pitchFamily="34" charset="0"/>
                <a:ea typeface="Inter" pitchFamily="34" charset="-122"/>
                <a:cs typeface="Inter" pitchFamily="34" charset="-120"/>
              </a:rPr>
              <a:t>Business Reporting</a:t>
            </a:r>
            <a:endParaRPr lang="en-US" sz="2169" dirty="0"/>
          </a:p>
        </p:txBody>
      </p:sp>
      <p:sp>
        <p:nvSpPr>
          <p:cNvPr id="21" name="Text 18"/>
          <p:cNvSpPr/>
          <p:nvPr/>
        </p:nvSpPr>
        <p:spPr>
          <a:xfrm>
            <a:off x="60263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kern="0" spc="-35" dirty="0">
                <a:latin typeface="Inter" pitchFamily="34" charset="0"/>
                <a:ea typeface="Inter" pitchFamily="34" charset="-122"/>
                <a:cs typeface="Inter" pitchFamily="34" charset="-120"/>
              </a:rPr>
              <a:t>SQL is integral to business reporting, providing the functionality to retrieve, analyze, and present data for decision-making purposes.</a:t>
            </a:r>
            <a:endParaRPr lang="en-US" sz="173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4F4735-1F26-933B-6A6D-5770E7D0CD42}"/>
              </a:ext>
            </a:extLst>
          </p:cNvPr>
          <p:cNvSpPr txBox="1"/>
          <p:nvPr/>
        </p:nvSpPr>
        <p:spPr>
          <a:xfrm>
            <a:off x="1211854" y="1272599"/>
            <a:ext cx="11854152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Söhne"/>
              </a:rPr>
              <a:t>Ease of Use: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SQL has a relatively simple syntax, making it easy to learn and use, especially for querying and managing relational databases.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Söhne"/>
              </a:rPr>
              <a:t>Standardization: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Being a standardized language, SQL allows for portability across various database platforms, making it easier to transfer skills and code between systems.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Söhne"/>
              </a:rPr>
              <a:t>Robustness: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It can handle complex queries and database operations, supporting a wide range of functionalities like data retrieval, manipulation, and administration.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Söhne"/>
              </a:rPr>
              <a:t>Scalability: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SQL databases can scale vertically by adding more resources to a single server or horizontally by distributing data across multiple servers.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Söhne"/>
              </a:rPr>
              <a:t>Data Integrity: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SQL supports constraints (e.g., foreign keys, unique keys) ensuring data integrity, reducing the risk of inconsistent or incorrect data.</a:t>
            </a:r>
          </a:p>
          <a:p>
            <a:pPr algn="l">
              <a:buFont typeface="+mj-lt"/>
              <a:buAutoNum type="arabicPeriod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Söhne"/>
              </a:rPr>
              <a:t>Security: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SQL databases provide strong security features, including user access controls, encryption, and authentication mechanisms, safeguarding sensitive data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267EC-0280-611F-64F5-4F7964E9C0C3}"/>
              </a:ext>
            </a:extLst>
          </p:cNvPr>
          <p:cNvSpPr txBox="1"/>
          <p:nvPr/>
        </p:nvSpPr>
        <p:spPr>
          <a:xfrm>
            <a:off x="6125377" y="377426"/>
            <a:ext cx="2027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PROS: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50328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71BCE-FCBA-9515-F050-E89E353B1FA6}"/>
              </a:ext>
            </a:extLst>
          </p:cNvPr>
          <p:cNvSpPr txBox="1"/>
          <p:nvPr/>
        </p:nvSpPr>
        <p:spPr>
          <a:xfrm>
            <a:off x="5971143" y="484743"/>
            <a:ext cx="3316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CONS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DA0FE-C238-E626-2A1A-834421F9E221}"/>
              </a:ext>
            </a:extLst>
          </p:cNvPr>
          <p:cNvSpPr txBox="1"/>
          <p:nvPr/>
        </p:nvSpPr>
        <p:spPr>
          <a:xfrm>
            <a:off x="1564395" y="1589236"/>
            <a:ext cx="1171092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Söhne"/>
              </a:rPr>
              <a:t>Limited Support for Non-Relational Data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SQL is primarily designed for relational databases, which might not be the ideal choice for handling non-relational, unstructured, or hierarchical data.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Söhne"/>
              </a:rPr>
              <a:t>Performance Bottlenecks: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Poorly optimized queries or database design can lead to performance issues, especially with large datasets or complex queries.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Söhne"/>
              </a:rPr>
              <a:t>Learning Curve: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While basic SQL is easy to learn, mastering advanced concepts, optimization techniques, and best practices might require significant time and experience.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Söhne"/>
              </a:rPr>
              <a:t>Vendor Lock-in: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Different database vendors might have proprietary extensions or implementations, potentially leading to vendor lock-in for advanced functionalities.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Söhne"/>
              </a:rPr>
              <a:t>Complex Joins: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Complex joins across multiple tables can be challenging to write, understand, and optimize, impacting query performance.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Söhne"/>
              </a:rPr>
              <a:t>Scaling Challenges:</a:t>
            </a:r>
            <a:r>
              <a:rPr lang="en-US" sz="28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While SQL databases can scale, horizontal scaling (across multiple servers) can be more complex compared to some NoSQL databases designed for this purpose.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9397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90F7E0-51E1-AEB3-3279-AB0049B25FF5}"/>
              </a:ext>
            </a:extLst>
          </p:cNvPr>
          <p:cNvSpPr txBox="1"/>
          <p:nvPr/>
        </p:nvSpPr>
        <p:spPr>
          <a:xfrm>
            <a:off x="5905040" y="276939"/>
            <a:ext cx="1961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TOOLS</a:t>
            </a:r>
            <a:endParaRPr lang="en-IN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D47DA-53EF-93B3-BAEC-1A6D07D04245}"/>
              </a:ext>
            </a:extLst>
          </p:cNvPr>
          <p:cNvSpPr txBox="1"/>
          <p:nvPr/>
        </p:nvSpPr>
        <p:spPr>
          <a:xfrm>
            <a:off x="1685581" y="1029023"/>
            <a:ext cx="1112703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i="0" dirty="0">
                <a:effectLst/>
                <a:latin typeface="Söhne"/>
              </a:rPr>
              <a:t>SQL Query Development and Management: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IN" sz="2000" b="1" i="0" dirty="0">
                <a:solidFill>
                  <a:srgbClr val="D1D5DB"/>
                </a:solidFill>
                <a:effectLst/>
                <a:latin typeface="Söhne"/>
              </a:rPr>
              <a:t>SQL Server Management Studio (SSMS):</a:t>
            </a:r>
            <a:r>
              <a:rPr lang="en-IN" sz="2000" b="0" i="0" dirty="0">
                <a:solidFill>
                  <a:srgbClr val="D1D5DB"/>
                </a:solidFill>
                <a:effectLst/>
                <a:latin typeface="Söhne"/>
              </a:rPr>
              <a:t> Microsoft's tool for managing SQL Server databases, offering a rich environment for writing queries, managing databases, and performing administrative tasks.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IN" sz="2000" b="1" i="0" dirty="0">
                <a:solidFill>
                  <a:srgbClr val="D1D5DB"/>
                </a:solidFill>
                <a:effectLst/>
                <a:latin typeface="Söhne"/>
              </a:rPr>
              <a:t>MySQL Workbench:</a:t>
            </a:r>
            <a:r>
              <a:rPr lang="en-IN" sz="2000" b="0" i="0" dirty="0">
                <a:solidFill>
                  <a:srgbClr val="D1D5DB"/>
                </a:solidFill>
                <a:effectLst/>
                <a:latin typeface="Söhne"/>
              </a:rPr>
              <a:t> An official tool for MySQL, providing SQL development, database administration, and data modelling capabilities.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IN" sz="2000" b="1" i="0" dirty="0">
                <a:solidFill>
                  <a:srgbClr val="D1D5DB"/>
                </a:solidFill>
                <a:effectLst/>
                <a:latin typeface="Söhne"/>
              </a:rPr>
              <a:t>Oracle SQL Developer:</a:t>
            </a:r>
            <a:r>
              <a:rPr lang="en-IN" sz="2000" b="0" i="0" dirty="0">
                <a:solidFill>
                  <a:srgbClr val="D1D5DB"/>
                </a:solidFill>
                <a:effectLst/>
                <a:latin typeface="Söhne"/>
              </a:rPr>
              <a:t> Oracle's tool for developing and managing Oracle databases, featuring SQL development, query optimization, and database administration</a:t>
            </a:r>
            <a:r>
              <a:rPr lang="en-IN" sz="2000" dirty="0">
                <a:solidFill>
                  <a:srgbClr val="D1D5DB"/>
                </a:solidFill>
                <a:latin typeface="Söhne"/>
              </a:rPr>
              <a:t> .</a:t>
            </a:r>
            <a:endParaRPr lang="en-IN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b="1" i="0" dirty="0"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484A9-C8B3-A8F7-62CA-4B94863010F1}"/>
              </a:ext>
            </a:extLst>
          </p:cNvPr>
          <p:cNvSpPr txBox="1"/>
          <p:nvPr/>
        </p:nvSpPr>
        <p:spPr>
          <a:xfrm>
            <a:off x="1751682" y="4578206"/>
            <a:ext cx="991518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i="0" dirty="0">
                <a:effectLst/>
                <a:latin typeface="Söhne"/>
              </a:rPr>
              <a:t>Data Visualization and Business Intelligence: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Tableau: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A powerful BI tool that can connect to SQL databases for data visualization, dashboards, and analytics.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Power BI: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Microsoft's business analytics tool supporting SQL databases, allowing data visualization, reporting, and dashboard creation.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Looker: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A data exploration and visualization platform that can connect to SQL databases for analyzing and visualizing data.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736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BB4509-28DC-30F0-BDE2-2636A7D19B6B}"/>
              </a:ext>
            </a:extLst>
          </p:cNvPr>
          <p:cNvSpPr txBox="1"/>
          <p:nvPr/>
        </p:nvSpPr>
        <p:spPr>
          <a:xfrm>
            <a:off x="1636004" y="683046"/>
            <a:ext cx="4924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/>
              <a:t>TABLE OF 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A5624-02D6-0FE3-88D5-A881DC9D01AC}"/>
              </a:ext>
            </a:extLst>
          </p:cNvPr>
          <p:cNvSpPr txBox="1"/>
          <p:nvPr/>
        </p:nvSpPr>
        <p:spPr>
          <a:xfrm>
            <a:off x="1575411" y="1390932"/>
            <a:ext cx="530852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ü"/>
            </a:pPr>
            <a:r>
              <a:rPr lang="en-IN" sz="2800" dirty="0"/>
              <a:t>Introduction to SQL and MySQL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IN" sz="2800" dirty="0"/>
              <a:t>What is Database and its types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IN" sz="2800" dirty="0"/>
              <a:t>Characteristics of Databases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IN" sz="2800" dirty="0"/>
              <a:t>What is SQL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IN" sz="2800" dirty="0"/>
              <a:t>Uses of SQL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IN" sz="2800" dirty="0"/>
              <a:t>Basics of SQL Syntax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IN" sz="2800" dirty="0"/>
              <a:t>Keypoints of SQL Syntax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IN" sz="2800" dirty="0"/>
              <a:t>Statements used in SQL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IN" sz="2800" dirty="0"/>
              <a:t>Filtering Data in SQL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IN" sz="2800" dirty="0"/>
              <a:t>Real life Implementation in SQL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IN" sz="2800" dirty="0"/>
              <a:t>Examples in SQL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IN" sz="2800" dirty="0"/>
              <a:t>Pros.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IN" sz="2800" dirty="0"/>
              <a:t>Cons.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IN" sz="2800" dirty="0"/>
              <a:t>Conclusion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IN" sz="2800" dirty="0"/>
              <a:t>References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0168AB-F911-10A2-99DC-1D6D917DB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935" y="323391"/>
            <a:ext cx="7283756" cy="728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37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977090" y="728170"/>
            <a:ext cx="5894024" cy="851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chemeClr val="tx1">
                    <a:lumMod val="95000"/>
                  </a:schemeClr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</a:t>
            </a:r>
            <a:endParaRPr lang="en-US" sz="4374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2" name="Shape 9"/>
          <p:cNvSpPr/>
          <p:nvPr/>
        </p:nvSpPr>
        <p:spPr>
          <a:xfrm>
            <a:off x="2051804" y="5180409"/>
            <a:ext cx="10526792" cy="13479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273975" y="5321260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5321260"/>
            <a:ext cx="481524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endParaRPr lang="en-US" sz="175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C61890E-A49D-4CBE-92E4-24518115F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426974"/>
              </p:ext>
            </p:extLst>
          </p:nvPr>
        </p:nvGraphicFramePr>
        <p:xfrm>
          <a:off x="200731" y="2910517"/>
          <a:ext cx="14228937" cy="3990339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4557188">
                  <a:extLst>
                    <a:ext uri="{9D8B030D-6E8A-4147-A177-3AD203B41FA5}">
                      <a16:colId xmlns:a16="http://schemas.microsoft.com/office/drawing/2014/main" val="1345061234"/>
                    </a:ext>
                  </a:extLst>
                </a:gridCol>
                <a:gridCol w="9671749">
                  <a:extLst>
                    <a:ext uri="{9D8B030D-6E8A-4147-A177-3AD203B41FA5}">
                      <a16:colId xmlns:a16="http://schemas.microsoft.com/office/drawing/2014/main" val="2625301267"/>
                    </a:ext>
                  </a:extLst>
                </a:gridCol>
              </a:tblGrid>
              <a:tr h="1330113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Eudoxus Sans" pitchFamily="34" charset="0"/>
                          <a:ea typeface="Eudoxus Sans" pitchFamily="34" charset="-122"/>
                          <a:cs typeface="Eudoxus Sans" pitchFamily="34" charset="-120"/>
                        </a:rPr>
                        <a:t>SQL Proficiency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Eudoxus Sans" pitchFamily="34" charset="0"/>
                          <a:ea typeface="Eudoxus Sans" pitchFamily="34" charset="-122"/>
                          <a:cs typeface="Eudoxus Sans" pitchFamily="34" charset="-120"/>
                        </a:rPr>
                        <a:t>Deepening knowledge through practical application and continuous learning</a:t>
                      </a:r>
                      <a:endParaRPr lang="en-US" sz="24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369403"/>
                  </a:ext>
                </a:extLst>
              </a:tr>
              <a:tr h="1330113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Eudoxus Sans" pitchFamily="34" charset="0"/>
                          <a:ea typeface="Eudoxus Sans" pitchFamily="34" charset="-122"/>
                          <a:cs typeface="Eudoxus Sans" pitchFamily="34" charset="-120"/>
                        </a:rPr>
                        <a:t>Advanced Concepts</a:t>
                      </a:r>
                      <a:endParaRPr lang="en-US" sz="2400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Eudoxus Sans" pitchFamily="34" charset="0"/>
                          <a:ea typeface="Eudoxus Sans" pitchFamily="34" charset="-122"/>
                          <a:cs typeface="Eudoxus Sans" pitchFamily="34" charset="-120"/>
                        </a:rPr>
                        <a:t>Explore advanced SQL features such as stored procedures, triggers, and optimization techniques</a:t>
                      </a:r>
                      <a:endParaRPr lang="en-US" sz="2400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386321"/>
                  </a:ext>
                </a:extLst>
              </a:tr>
              <a:tr h="1330113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Eudoxus Sans" pitchFamily="34" charset="0"/>
                          <a:ea typeface="Eudoxus Sans" pitchFamily="34" charset="-122"/>
                          <a:cs typeface="Eudoxus Sans" pitchFamily="34" charset="-120"/>
                        </a:rPr>
                        <a:t>Career Opportunities</a:t>
                      </a:r>
                      <a:endParaRPr lang="en-US" sz="2400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Eudoxus Sans" pitchFamily="34" charset="0"/>
                          <a:ea typeface="Eudoxus Sans" pitchFamily="34" charset="-122"/>
                          <a:cs typeface="Eudoxus Sans" pitchFamily="34" charset="-120"/>
                        </a:rPr>
                        <a:t>Utilize SQL skills to pursue opportunities in data analytics administration, business intelligence, and database</a:t>
                      </a:r>
                      <a:endParaRPr lang="en-US" sz="2400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0905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8DEC8A-B48D-F839-3F70-7FF5C36F0206}"/>
              </a:ext>
            </a:extLst>
          </p:cNvPr>
          <p:cNvSpPr txBox="1"/>
          <p:nvPr/>
        </p:nvSpPr>
        <p:spPr>
          <a:xfrm>
            <a:off x="5277079" y="476276"/>
            <a:ext cx="3536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u="sng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E4830-50E9-D6A7-C78D-1A27C9D92B46}"/>
              </a:ext>
            </a:extLst>
          </p:cNvPr>
          <p:cNvSpPr txBox="1"/>
          <p:nvPr/>
        </p:nvSpPr>
        <p:spPr>
          <a:xfrm>
            <a:off x="1327532" y="1285239"/>
            <a:ext cx="1197533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en-US" sz="2800" dirty="0"/>
              <a:t>"SQL Performance Explained" by Markus Winand</a:t>
            </a:r>
          </a:p>
          <a:p>
            <a:pPr marL="514350" indent="-514350">
              <a:buAutoNum type="arabicParenR"/>
            </a:pPr>
            <a:endParaRPr lang="en-US" sz="2800" dirty="0"/>
          </a:p>
          <a:p>
            <a:r>
              <a:rPr lang="en-US" sz="2800" dirty="0"/>
              <a:t>2) "Learning SQL" by Alan Beaulieu</a:t>
            </a:r>
          </a:p>
          <a:p>
            <a:endParaRPr lang="en-US" sz="2800" dirty="0"/>
          </a:p>
          <a:p>
            <a:r>
              <a:rPr lang="en-US" sz="2800" dirty="0"/>
              <a:t>3) "SQL Antipatterns: Avoiding the Pitfalls of Database Programming" by Bill Karwin</a:t>
            </a:r>
          </a:p>
          <a:p>
            <a:endParaRPr lang="en-US" sz="2800" dirty="0"/>
          </a:p>
          <a:p>
            <a:r>
              <a:rPr lang="en-IN" sz="2800" dirty="0"/>
              <a:t>4) Research paper – “transaction Management in SQL Server: Authors” by Microsoft Corporation</a:t>
            </a:r>
          </a:p>
          <a:p>
            <a:endParaRPr lang="en-US" sz="2800" dirty="0"/>
          </a:p>
          <a:p>
            <a:r>
              <a:rPr lang="en-US" sz="2800" dirty="0"/>
              <a:t>5) “Comparative Study of NoSQL Databases” :Authors: Shatakshi Asthana, Dr. Manish Prateek</a:t>
            </a:r>
          </a:p>
          <a:p>
            <a:endParaRPr lang="en-US" sz="2800" dirty="0"/>
          </a:p>
          <a:p>
            <a:r>
              <a:rPr lang="en-US" sz="2800" dirty="0"/>
              <a:t>6) Sample project GitHub: link:https://github.com/ankitsin1/Music_Store_Analysis_SQL</a:t>
            </a:r>
          </a:p>
        </p:txBody>
      </p:sp>
    </p:spTree>
    <p:extLst>
      <p:ext uri="{BB962C8B-B14F-4D97-AF65-F5344CB8AC3E}">
        <p14:creationId xmlns:p14="http://schemas.microsoft.com/office/powerpoint/2010/main" val="3548419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2CB163-83F9-B8CB-C166-36230EDCE75B}"/>
              </a:ext>
            </a:extLst>
          </p:cNvPr>
          <p:cNvSpPr txBox="1"/>
          <p:nvPr/>
        </p:nvSpPr>
        <p:spPr>
          <a:xfrm>
            <a:off x="3657600" y="3286852"/>
            <a:ext cx="7315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0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3993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4022CD-D25B-F7C4-4DB7-68EFD427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9" y="0"/>
            <a:ext cx="5486401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17BC96-82B1-951F-D3B5-61F638851D15}"/>
              </a:ext>
            </a:extLst>
          </p:cNvPr>
          <p:cNvSpPr txBox="1"/>
          <p:nvPr/>
        </p:nvSpPr>
        <p:spPr>
          <a:xfrm>
            <a:off x="462708" y="1055508"/>
            <a:ext cx="78109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u="sng" dirty="0">
                <a:solidFill>
                  <a:schemeClr val="accent3">
                    <a:lumMod val="75000"/>
                  </a:schemeClr>
                </a:solidFill>
                <a:latin typeface="Arial Rounded MT Bold" panose="020F0704030504030204" pitchFamily="34" charset="0"/>
              </a:rPr>
              <a:t>Introduction to SQL &amp; MySQL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E28F8-2779-0A4D-72F7-77511975D12C}"/>
              </a:ext>
            </a:extLst>
          </p:cNvPr>
          <p:cNvSpPr txBox="1"/>
          <p:nvPr/>
        </p:nvSpPr>
        <p:spPr>
          <a:xfrm>
            <a:off x="661011" y="3466092"/>
            <a:ext cx="78109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kern="0" spc="-35" dirty="0">
                <a:solidFill>
                  <a:schemeClr val="accent1">
                    <a:lumMod val="60000"/>
                    <a:lumOff val="40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today's data-driven world, SQL is a foundational for anyone working with data.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kern="0" spc="-35" dirty="0">
              <a:solidFill>
                <a:schemeClr val="accent1">
                  <a:lumMod val="60000"/>
                  <a:lumOff val="40000"/>
                </a:schemeClr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kern="0" spc="-35" dirty="0">
                <a:solidFill>
                  <a:schemeClr val="accent1">
                    <a:lumMod val="60000"/>
                    <a:lumOff val="40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allows users to interact with databases, manipulate data, and extract meaningful insights.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kern="0" spc="-35" dirty="0">
              <a:solidFill>
                <a:schemeClr val="accent1">
                  <a:lumMod val="60000"/>
                  <a:lumOff val="40000"/>
                </a:schemeClr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kern="0" spc="-35" dirty="0">
                <a:solidFill>
                  <a:schemeClr val="accent1">
                    <a:lumMod val="60000"/>
                    <a:lumOff val="40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Whether you're a data analyst, data scientist, or a business professional, understanding SQL is essential for effectively working with data.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276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F981B-8316-DDC8-E794-649D91986855}"/>
              </a:ext>
            </a:extLst>
          </p:cNvPr>
          <p:cNvSpPr txBox="1"/>
          <p:nvPr/>
        </p:nvSpPr>
        <p:spPr>
          <a:xfrm>
            <a:off x="264404" y="1553378"/>
            <a:ext cx="844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Rounded MT Bold" panose="020F0704030504030204" pitchFamily="34" charset="0"/>
              </a:rPr>
              <a:t>WHAT IS DATABASE?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81A87-0F08-9F55-B8FB-86CECF41D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936" y="0"/>
            <a:ext cx="6180463" cy="822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170D2D-1BF6-9677-808F-D3AFCA0FF807}"/>
              </a:ext>
            </a:extLst>
          </p:cNvPr>
          <p:cNvSpPr txBox="1"/>
          <p:nvPr/>
        </p:nvSpPr>
        <p:spPr>
          <a:xfrm>
            <a:off x="694062" y="3198347"/>
            <a:ext cx="71168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Arial Rounded MT Bold" panose="020F0704030504030204" pitchFamily="34" charset="0"/>
              </a:rPr>
              <a:t>database is an organized collection of structured information or data stored electronically in a computer system.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b="0" i="0" dirty="0">
              <a:solidFill>
                <a:srgbClr val="D1D5DB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Arial Rounded MT Bold" panose="020F0704030504030204" pitchFamily="34" charset="0"/>
              </a:rPr>
              <a:t>It's designed to efficiently manage, store, retrieve, and manipulate data according to predefined requirements.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000" b="0" i="0" dirty="0">
              <a:solidFill>
                <a:srgbClr val="D1D5DB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Arial Rounded MT Bold" panose="020F0704030504030204" pitchFamily="34" charset="0"/>
              </a:rPr>
              <a:t>Databases serve as repositories for various types of information, allowing users and applications to access, update, and manage data.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189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F981B-8316-DDC8-E794-649D91986855}"/>
              </a:ext>
            </a:extLst>
          </p:cNvPr>
          <p:cNvSpPr txBox="1"/>
          <p:nvPr/>
        </p:nvSpPr>
        <p:spPr>
          <a:xfrm>
            <a:off x="242371" y="969484"/>
            <a:ext cx="8637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6000" u="sng" dirty="0">
                <a:solidFill>
                  <a:srgbClr val="97BE49">
                    <a:lumMod val="60000"/>
                    <a:lumOff val="40000"/>
                  </a:srgbClr>
                </a:solidFill>
                <a:latin typeface="Arial Rounded MT Bold" panose="020F0704030504030204" pitchFamily="34" charset="0"/>
              </a:rPr>
              <a:t>Types</a:t>
            </a:r>
            <a:r>
              <a:rPr kumimoji="0" lang="en-IN" sz="6000" b="0" i="0" u="sng" strike="noStrike" kern="1200" cap="none" spc="0" normalizeH="0" baseline="0" noProof="0" dirty="0">
                <a:ln>
                  <a:noFill/>
                </a:ln>
                <a:solidFill>
                  <a:srgbClr val="97BE49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of Databases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70D2D-1BF6-9677-808F-D3AFCA0FF807}"/>
              </a:ext>
            </a:extLst>
          </p:cNvPr>
          <p:cNvSpPr txBox="1"/>
          <p:nvPr/>
        </p:nvSpPr>
        <p:spPr>
          <a:xfrm>
            <a:off x="242372" y="2954631"/>
            <a:ext cx="85490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N" sz="2400" b="1" i="0" dirty="0">
                <a:solidFill>
                  <a:srgbClr val="D1D5DB"/>
                </a:solidFill>
                <a:effectLst/>
                <a:latin typeface="Söhne"/>
              </a:rPr>
              <a:t>Relational Databases:</a:t>
            </a:r>
            <a:r>
              <a:rPr lang="en-IN" sz="2400" b="0" i="0" dirty="0">
                <a:solidFill>
                  <a:srgbClr val="D1D5DB"/>
                </a:solidFill>
                <a:effectLst/>
                <a:latin typeface="Söhne"/>
              </a:rPr>
              <a:t> Organize data into tables with predefined relationships between them, following the relational model. </a:t>
            </a:r>
          </a:p>
          <a:p>
            <a:pPr algn="l"/>
            <a:r>
              <a:rPr lang="en-IN" sz="2400" b="0" i="0" dirty="0">
                <a:solidFill>
                  <a:srgbClr val="D1D5DB"/>
                </a:solidFill>
                <a:effectLst/>
                <a:latin typeface="Söhne"/>
              </a:rPr>
              <a:t>Examples include MySQL, PostgreSQL, SQL Server.</a:t>
            </a:r>
          </a:p>
          <a:p>
            <a:pPr algn="l">
              <a:buFont typeface="+mj-lt"/>
              <a:buAutoNum type="arabicPeriod"/>
            </a:pPr>
            <a:endParaRPr lang="en-IN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IN" sz="2400" b="1" i="0" dirty="0">
                <a:solidFill>
                  <a:srgbClr val="D1D5DB"/>
                </a:solidFill>
                <a:effectLst/>
                <a:latin typeface="Söhne"/>
              </a:rPr>
              <a:t>2.NoSQL Databases:</a:t>
            </a:r>
            <a:r>
              <a:rPr lang="en-IN" sz="2400" b="0" i="0" dirty="0">
                <a:solidFill>
                  <a:srgbClr val="D1D5DB"/>
                </a:solidFill>
                <a:effectLst/>
                <a:latin typeface="Söhne"/>
              </a:rPr>
              <a:t> Handle unstructured or semi-structured data, providing flexible schema design and scalability. </a:t>
            </a:r>
          </a:p>
          <a:p>
            <a:pPr algn="l"/>
            <a:r>
              <a:rPr lang="en-IN" sz="2400" b="0" i="0" dirty="0">
                <a:solidFill>
                  <a:srgbClr val="D1D5DB"/>
                </a:solidFill>
                <a:effectLst/>
                <a:latin typeface="Söhne"/>
              </a:rPr>
              <a:t>Examples include MongoDB, Cassandra, Redis.</a:t>
            </a:r>
          </a:p>
          <a:p>
            <a:pPr algn="l">
              <a:buFont typeface="+mj-lt"/>
              <a:buAutoNum type="arabicPeriod"/>
            </a:pPr>
            <a:endParaRPr lang="en-IN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IN" sz="2400" b="1" i="0" dirty="0">
                <a:solidFill>
                  <a:srgbClr val="D1D5DB"/>
                </a:solidFill>
                <a:effectLst/>
                <a:latin typeface="Söhne"/>
              </a:rPr>
              <a:t>3.Graph Databases:</a:t>
            </a:r>
            <a:r>
              <a:rPr lang="en-IN" sz="2400" b="0" i="0" dirty="0">
                <a:solidFill>
                  <a:srgbClr val="D1D5DB"/>
                </a:solidFill>
                <a:effectLst/>
                <a:latin typeface="Söhne"/>
              </a:rPr>
              <a:t> Designed for managing highly interconnected data, utilizing graph structures to represent relationships between data entities. </a:t>
            </a:r>
          </a:p>
          <a:p>
            <a:pPr algn="l"/>
            <a:r>
              <a:rPr lang="en-IN" sz="2400" b="0" i="0" dirty="0">
                <a:solidFill>
                  <a:srgbClr val="D1D5DB"/>
                </a:solidFill>
                <a:effectLst/>
                <a:latin typeface="Söhne"/>
              </a:rPr>
              <a:t>Examples include Neo4j, Amazon Neptune.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BAA4B-5823-3AF0-64C7-3CD7558C1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195" y="0"/>
            <a:ext cx="7072828" cy="74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5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F981B-8316-DDC8-E794-649D91986855}"/>
              </a:ext>
            </a:extLst>
          </p:cNvPr>
          <p:cNvSpPr txBox="1"/>
          <p:nvPr/>
        </p:nvSpPr>
        <p:spPr>
          <a:xfrm>
            <a:off x="380081" y="558062"/>
            <a:ext cx="80478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6000" u="sng" dirty="0">
                <a:solidFill>
                  <a:srgbClr val="97BE49">
                    <a:lumMod val="60000"/>
                    <a:lumOff val="40000"/>
                  </a:srgbClr>
                </a:solidFill>
                <a:latin typeface="Arial Rounded MT Bold" panose="020F0704030504030204" pitchFamily="34" charset="0"/>
              </a:rPr>
              <a:t>Characteristics of Databases</a:t>
            </a:r>
            <a:endParaRPr kumimoji="0" lang="en-IN" sz="6000" b="0" i="0" u="sng" strike="noStrike" kern="1200" cap="none" spc="0" normalizeH="0" baseline="0" noProof="0" dirty="0">
              <a:ln>
                <a:noFill/>
              </a:ln>
              <a:solidFill>
                <a:srgbClr val="97BE49">
                  <a:lumMod val="60000"/>
                  <a:lumOff val="40000"/>
                </a:srgb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70D2D-1BF6-9677-808F-D3AFCA0FF807}"/>
              </a:ext>
            </a:extLst>
          </p:cNvPr>
          <p:cNvSpPr txBox="1"/>
          <p:nvPr/>
        </p:nvSpPr>
        <p:spPr>
          <a:xfrm>
            <a:off x="242371" y="3055127"/>
            <a:ext cx="912196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D1D5DB"/>
                </a:solidFill>
                <a:effectLst/>
                <a:latin typeface="Söhne"/>
              </a:rPr>
              <a:t>Structured Storage:</a:t>
            </a: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 Data is organized in a structured format, typically using tables, rows, and columns, enabling efficient retrieval and manipulation.</a:t>
            </a:r>
          </a:p>
          <a:p>
            <a:pPr algn="l">
              <a:buFont typeface="+mj-lt"/>
              <a:buAutoNum type="arabicPeriod"/>
            </a:pPr>
            <a:endParaRPr lang="en-US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D1D5DB"/>
                </a:solidFill>
                <a:effectLst/>
                <a:latin typeface="Söhne"/>
              </a:rPr>
              <a:t>Data Integrity:</a:t>
            </a: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 Databases enforce rules and constraints to maintain accuracy and consistency of data, ensuring its reliability.</a:t>
            </a:r>
          </a:p>
          <a:p>
            <a:pPr algn="l">
              <a:buFont typeface="+mj-lt"/>
              <a:buAutoNum type="arabicPeriod"/>
            </a:pPr>
            <a:endParaRPr lang="en-US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D1D5DB"/>
                </a:solidFill>
                <a:effectLst/>
                <a:latin typeface="Söhne"/>
              </a:rPr>
              <a:t>Security:</a:t>
            </a: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 Databases provide mechanisms to control access, authentication, and authorization, safeguarding sensitive information.</a:t>
            </a:r>
          </a:p>
          <a:p>
            <a:pPr algn="l">
              <a:buFont typeface="+mj-lt"/>
              <a:buAutoNum type="arabicPeriod"/>
            </a:pPr>
            <a:endParaRPr lang="en-US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D1D5DB"/>
                </a:solidFill>
                <a:effectLst/>
                <a:latin typeface="Söhne"/>
              </a:rPr>
              <a:t>Scalability:</a:t>
            </a: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 Databases can scale vertically (by adding resources to a single server) or horizontally (by distributing data across multiple servers) to accommodate growing data volumes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6BF2B-F671-231A-6839-01AC41F6C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017" y="1938980"/>
            <a:ext cx="5355804" cy="525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F981B-8316-DDC8-E794-649D91986855}"/>
              </a:ext>
            </a:extLst>
          </p:cNvPr>
          <p:cNvSpPr txBox="1"/>
          <p:nvPr/>
        </p:nvSpPr>
        <p:spPr>
          <a:xfrm>
            <a:off x="1035586" y="1564395"/>
            <a:ext cx="6279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sng" strike="noStrike" kern="1200" cap="none" spc="0" normalizeH="0" baseline="0" noProof="0" dirty="0">
                <a:ln>
                  <a:noFill/>
                </a:ln>
                <a:solidFill>
                  <a:srgbClr val="97BE49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WHAT IS SQL?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70D2D-1BF6-9677-808F-D3AFCA0FF807}"/>
              </a:ext>
            </a:extLst>
          </p:cNvPr>
          <p:cNvSpPr txBox="1"/>
          <p:nvPr/>
        </p:nvSpPr>
        <p:spPr>
          <a:xfrm>
            <a:off x="716096" y="3349128"/>
            <a:ext cx="59601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SQL is a programming language used for managing and manipulating relational databases.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It stands for Structured Query Language.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It is used to create, modify, and retrieve data from databases.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4B888-DCDB-36E4-4474-3743A756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221" y="900629"/>
            <a:ext cx="7832992" cy="642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38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EBF1F4-67C0-2785-C72B-B8EA970C4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22" y="1730589"/>
            <a:ext cx="3298222" cy="2036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1A6642-EC9D-DC95-BFFE-EF0EEAD7F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339" y="1730589"/>
            <a:ext cx="3292125" cy="2036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1B1A5C-1034-3506-A30D-9C070AEA8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2325" y="1730589"/>
            <a:ext cx="3298222" cy="2036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E1CC76-4096-F174-4548-6405596D2CD2}"/>
              </a:ext>
            </a:extLst>
          </p:cNvPr>
          <p:cNvSpPr txBox="1"/>
          <p:nvPr/>
        </p:nvSpPr>
        <p:spPr>
          <a:xfrm>
            <a:off x="1050022" y="572877"/>
            <a:ext cx="6077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Uses of 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094C90-3A84-A1E9-BAA7-74B09C434A12}"/>
              </a:ext>
            </a:extLst>
          </p:cNvPr>
          <p:cNvSpPr txBox="1"/>
          <p:nvPr/>
        </p:nvSpPr>
        <p:spPr>
          <a:xfrm>
            <a:off x="1050021" y="4395730"/>
            <a:ext cx="2519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Data Management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E4A14-C67B-89A8-6049-0C81FA2F0472}"/>
              </a:ext>
            </a:extLst>
          </p:cNvPr>
          <p:cNvSpPr txBox="1"/>
          <p:nvPr/>
        </p:nvSpPr>
        <p:spPr>
          <a:xfrm>
            <a:off x="6121486" y="4451755"/>
            <a:ext cx="2387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Query 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ACF6AE-A75B-FF35-ADF1-39B935C7B94D}"/>
              </a:ext>
            </a:extLst>
          </p:cNvPr>
          <p:cNvSpPr txBox="1"/>
          <p:nvPr/>
        </p:nvSpPr>
        <p:spPr>
          <a:xfrm>
            <a:off x="10392324" y="4395729"/>
            <a:ext cx="3295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Database connectivity</a:t>
            </a: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17A13B16-522F-4B6D-E9A4-B2191963F7E7}"/>
              </a:ext>
            </a:extLst>
          </p:cNvPr>
          <p:cNvSpPr/>
          <p:nvPr/>
        </p:nvSpPr>
        <p:spPr>
          <a:xfrm>
            <a:off x="997814" y="5432806"/>
            <a:ext cx="329588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000" dirty="0">
                <a:solidFill>
                  <a:schemeClr val="tx2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SQL is designed to handle large volumes of data efficiently, providing means for storage, retrieval, and manipulation of structured information.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B0D67-8FCB-5774-3569-E01CCBD4BC88}"/>
              </a:ext>
            </a:extLst>
          </p:cNvPr>
          <p:cNvSpPr txBox="1"/>
          <p:nvPr/>
        </p:nvSpPr>
        <p:spPr>
          <a:xfrm>
            <a:off x="5695719" y="5413472"/>
            <a:ext cx="35033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It is a standard language for accessing and managing databases, allowing users to perform tasks such as updating data, running queries, and creating reports.</a:t>
            </a:r>
            <a:endParaRPr lang="en-US" sz="2000" dirty="0">
              <a:solidFill>
                <a:schemeClr val="tx1">
                  <a:lumMod val="95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E41C15-3318-9D8A-60A4-0DC19394A5FA}"/>
              </a:ext>
            </a:extLst>
          </p:cNvPr>
          <p:cNvSpPr txBox="1"/>
          <p:nvPr/>
        </p:nvSpPr>
        <p:spPr>
          <a:xfrm>
            <a:off x="10392324" y="5417849"/>
            <a:ext cx="30296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SQL facilitates seamless communication with database servers, enabling applications to interact with the stored data effectively</a:t>
            </a: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096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037993" y="1081683"/>
            <a:ext cx="540460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latin typeface="Inter" pitchFamily="34" charset="0"/>
                <a:ea typeface="Inter" pitchFamily="34" charset="-122"/>
                <a:cs typeface="Inter" pitchFamily="34" charset="-120"/>
              </a:rPr>
              <a:t>Basics of SQL syntax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220397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534972"/>
            <a:ext cx="266878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latin typeface="Inter" pitchFamily="34" charset="0"/>
                <a:ea typeface="Inter" pitchFamily="34" charset="-122"/>
                <a:cs typeface="Inter" pitchFamily="34" charset="-120"/>
              </a:rPr>
              <a:t>Structured Language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015389"/>
            <a:ext cx="329588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latin typeface="Inter" pitchFamily="34" charset="0"/>
                <a:ea typeface="Inter" pitchFamily="34" charset="-122"/>
                <a:cs typeface="Inter" pitchFamily="34" charset="-120"/>
              </a:rPr>
              <a:t>SQL syntax follows a specific structure, including keywords, expressions, and clauses. Understanding the basic syntax is crucial for writing effective queries and commands.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220397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53509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latin typeface="Inter" pitchFamily="34" charset="0"/>
                <a:ea typeface="Inter" pitchFamily="34" charset="-122"/>
                <a:cs typeface="Inter" pitchFamily="34" charset="-120"/>
              </a:rPr>
              <a:t>Key Components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015508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latin typeface="Inter" pitchFamily="34" charset="0"/>
                <a:ea typeface="Inter" pitchFamily="34" charset="-122"/>
                <a:cs typeface="Inter" pitchFamily="34" charset="-120"/>
              </a:rPr>
              <a:t>Learning the fundamental components of SQL syntax, such as SELECT, FROM, and WHERE, lays the foundation for building more complex and powerful database operations.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220397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535091"/>
            <a:ext cx="225111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latin typeface="Inter" pitchFamily="34" charset="0"/>
                <a:ea typeface="Inter" pitchFamily="34" charset="-122"/>
                <a:cs typeface="Inter" pitchFamily="34" charset="-120"/>
              </a:rPr>
              <a:t>Logical Operators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01550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latin typeface="Inter" pitchFamily="34" charset="0"/>
                <a:ea typeface="Inter" pitchFamily="34" charset="-122"/>
                <a:cs typeface="Inter" pitchFamily="34" charset="-120"/>
              </a:rPr>
              <a:t>SQL syntax incorporates logical operators like AND, OR, and NOT, which are essential for defining conditions and filtering data effectively.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473</TotalTime>
  <Words>1713</Words>
  <Application>Microsoft Office PowerPoint</Application>
  <PresentationFormat>Custom</PresentationFormat>
  <Paragraphs>199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Algerian</vt:lpstr>
      <vt:lpstr>Aptos</vt:lpstr>
      <vt:lpstr>Arial</vt:lpstr>
      <vt:lpstr>Arial Rounded MT Bold</vt:lpstr>
      <vt:lpstr>Bahnschrift</vt:lpstr>
      <vt:lpstr>Calibri</vt:lpstr>
      <vt:lpstr>Calibri Light</vt:lpstr>
      <vt:lpstr>Eudoxus Sans</vt:lpstr>
      <vt:lpstr>Inter</vt:lpstr>
      <vt:lpstr>p22-mackinac-pro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Ankit Singh</cp:lastModifiedBy>
  <cp:revision>2</cp:revision>
  <dcterms:created xsi:type="dcterms:W3CDTF">2024-01-05T18:56:52Z</dcterms:created>
  <dcterms:modified xsi:type="dcterms:W3CDTF">2024-01-08T17:51:18Z</dcterms:modified>
</cp:coreProperties>
</file>